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9"/>
  </p:notesMasterIdLst>
  <p:sldIdLst>
    <p:sldId id="256" r:id="rId2"/>
    <p:sldId id="294" r:id="rId3"/>
    <p:sldId id="315" r:id="rId4"/>
    <p:sldId id="314" r:id="rId5"/>
    <p:sldId id="265" r:id="rId6"/>
    <p:sldId id="296" r:id="rId7"/>
    <p:sldId id="301" r:id="rId8"/>
    <p:sldId id="302" r:id="rId9"/>
    <p:sldId id="306" r:id="rId10"/>
    <p:sldId id="308" r:id="rId11"/>
    <p:sldId id="312" r:id="rId12"/>
    <p:sldId id="313" r:id="rId13"/>
    <p:sldId id="262" r:id="rId14"/>
    <p:sldId id="287" r:id="rId15"/>
    <p:sldId id="316" r:id="rId16"/>
    <p:sldId id="31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9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3" orient="horz" pos="2325" userDrawn="1">
          <p15:clr>
            <a:srgbClr val="A4A3A4"/>
          </p15:clr>
        </p15:guide>
        <p15:guide id="4" pos="3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5B5B5"/>
    <a:srgbClr val="333233"/>
    <a:srgbClr val="06F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4" autoAdjust="0"/>
    <p:restoredTop sz="92714" autoAdjust="0"/>
  </p:normalViewPr>
  <p:slideViewPr>
    <p:cSldViewPr snapToGrid="0" snapToObjects="1">
      <p:cViewPr varScale="1">
        <p:scale>
          <a:sx n="57" d="100"/>
          <a:sy n="57" d="100"/>
        </p:scale>
        <p:origin x="53" y="494"/>
      </p:cViewPr>
      <p:guideLst>
        <p:guide orient="horz" pos="2059"/>
        <p:guide pos="3852"/>
        <p:guide orient="horz" pos="2325"/>
        <p:guide pos="3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E191-36F1-5246-891F-1C478D45F57E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A2FD3-1EA9-1545-8B33-071E85E7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2FD3-1EA9-1545-8B33-071E85E7BA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D090E84-3EC8-AC46-B636-C5E0AE7B23A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F5D6F5A-8BDC-8B45-B3AC-9467B2C42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616" y="262410"/>
            <a:ext cx="8203618" cy="4099642"/>
          </a:xfrm>
        </p:spPr>
        <p:txBody>
          <a:bodyPr>
            <a:noAutofit/>
          </a:bodyPr>
          <a:lstStyle/>
          <a:p>
            <a:r>
              <a:rPr lang="en-US" sz="6000" dirty="0" err="1"/>
              <a:t>Neuroinflammation</a:t>
            </a:r>
            <a:r>
              <a:rPr lang="en-US" sz="6000" dirty="0"/>
              <a:t> as a Potential Biomarker and Therapeutic Target in CNS Disease and Injury</a:t>
            </a:r>
            <a:br>
              <a:rPr lang="en-US" sz="6000" dirty="0"/>
            </a:br>
            <a:endParaRPr lang="en-US" sz="6000" dirty="0">
              <a:solidFill>
                <a:srgbClr val="F0AD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616" y="5535951"/>
            <a:ext cx="5111496" cy="100404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Gwenn Garden, M.D., Ph.D.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Department of Neurology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University of Washington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7200" y="1496572"/>
            <a:ext cx="8940800" cy="5222875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3600" b="1" dirty="0"/>
              <a:t>What is epigenetics?</a:t>
            </a:r>
          </a:p>
          <a:p>
            <a:r>
              <a:rPr lang="en-US" dirty="0" smtClean="0"/>
              <a:t>The modulation of gene expression without alteration of DNA sequence.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118872" indent="0">
              <a:buNone/>
            </a:pPr>
            <a:r>
              <a:rPr lang="en-US" b="1" dirty="0" smtClean="0"/>
              <a:t>What are known epigenetic modifiers of microglia behavior?</a:t>
            </a:r>
          </a:p>
          <a:p>
            <a:r>
              <a:rPr lang="en-US" dirty="0" smtClean="0"/>
              <a:t>Maternal exposures (diet, pollution, narcotics)</a:t>
            </a:r>
          </a:p>
          <a:p>
            <a:r>
              <a:rPr lang="en-US" dirty="0" smtClean="0"/>
              <a:t>Prior inflammation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Does </a:t>
            </a:r>
            <a:r>
              <a:rPr lang="en-US" dirty="0" err="1" smtClean="0"/>
              <a:t>Epigentics</a:t>
            </a:r>
            <a:r>
              <a:rPr lang="en-US" dirty="0" smtClean="0"/>
              <a:t> Influence Microglia Behavior? </a:t>
            </a:r>
            <a:endParaRPr lang="en-US" dirty="0"/>
          </a:p>
        </p:txBody>
      </p:sp>
      <p:grpSp>
        <p:nvGrpSpPr>
          <p:cNvPr id="269" name="Group 268"/>
          <p:cNvGrpSpPr/>
          <p:nvPr/>
        </p:nvGrpSpPr>
        <p:grpSpPr>
          <a:xfrm>
            <a:off x="4034319" y="3142303"/>
            <a:ext cx="3984786" cy="1461470"/>
            <a:chOff x="2521740" y="3166308"/>
            <a:chExt cx="3984786" cy="1461470"/>
          </a:xfrm>
        </p:grpSpPr>
        <p:grpSp>
          <p:nvGrpSpPr>
            <p:cNvPr id="192" name="Group 78"/>
            <p:cNvGrpSpPr>
              <a:grpSpLocks/>
            </p:cNvGrpSpPr>
            <p:nvPr/>
          </p:nvGrpSpPr>
          <p:grpSpPr bwMode="auto">
            <a:xfrm rot="977654">
              <a:off x="2521740" y="3550616"/>
              <a:ext cx="871537" cy="709613"/>
              <a:chOff x="899592" y="1412776"/>
              <a:chExt cx="1950138" cy="1774839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622388" y="2191885"/>
                <a:ext cx="483095" cy="48837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754126" y="2372786"/>
                <a:ext cx="216681" cy="2144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530752" y="1394316"/>
                <a:ext cx="319695" cy="786170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1777591" y="1539100"/>
                <a:ext cx="252203" cy="357350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2112723" y="2331567"/>
                <a:ext cx="710433" cy="186615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1687942" y="2690874"/>
                <a:ext cx="209577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875316" y="2346192"/>
                <a:ext cx="749506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1108135" y="1822839"/>
                <a:ext cx="3836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2216327" y="1769927"/>
                <a:ext cx="397843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1830483" y="2769976"/>
                <a:ext cx="614524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191547" y="2477214"/>
                <a:ext cx="134982" cy="329557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1384652" y="2871053"/>
                <a:ext cx="348112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415348" y="2524683"/>
                <a:ext cx="227339" cy="289849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1460486" y="1824242"/>
                <a:ext cx="241547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1347244" y="1871895"/>
                <a:ext cx="206026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1991210" y="1851442"/>
                <a:ext cx="252203" cy="234261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2375833" y="2455776"/>
                <a:ext cx="152742" cy="34146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2065248" y="2554886"/>
                <a:ext cx="277069" cy="210441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2309047" y="2073878"/>
                <a:ext cx="31259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2" name="Group 78"/>
            <p:cNvGrpSpPr>
              <a:grpSpLocks/>
            </p:cNvGrpSpPr>
            <p:nvPr/>
          </p:nvGrpSpPr>
          <p:grpSpPr bwMode="auto">
            <a:xfrm>
              <a:off x="3410962" y="3918165"/>
              <a:ext cx="869950" cy="709613"/>
              <a:chOff x="899592" y="1412776"/>
              <a:chExt cx="1950138" cy="1774839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1650465" y="2210859"/>
                <a:ext cx="480418" cy="4883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757225" y="2373650"/>
                <a:ext cx="217079" cy="21838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1557940" y="1408807"/>
                <a:ext cx="320278" cy="790139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1796371" y="1563657"/>
                <a:ext cx="252663" cy="361322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2138001" y="2349827"/>
                <a:ext cx="711729" cy="190587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1703846" y="2695266"/>
                <a:ext cx="209959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899592" y="2357768"/>
                <a:ext cx="750873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1134463" y="1841596"/>
                <a:ext cx="3843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2216291" y="1770126"/>
                <a:ext cx="398568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1842632" y="2778647"/>
                <a:ext cx="612087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1219870" y="2496739"/>
                <a:ext cx="135229" cy="325585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1412037" y="2889822"/>
                <a:ext cx="348747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440506" y="2548355"/>
                <a:ext cx="227753" cy="285880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1476093" y="1829685"/>
                <a:ext cx="241988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1355099" y="1877332"/>
                <a:ext cx="206401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2017007" y="1873360"/>
                <a:ext cx="249105" cy="234264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2376429" y="2461002"/>
                <a:ext cx="153023" cy="33749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2091737" y="2584091"/>
                <a:ext cx="270457" cy="206469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2323050" y="2091742"/>
                <a:ext cx="31316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32" name="Group 78"/>
            <p:cNvGrpSpPr>
              <a:grpSpLocks/>
            </p:cNvGrpSpPr>
            <p:nvPr/>
          </p:nvGrpSpPr>
          <p:grpSpPr bwMode="auto">
            <a:xfrm>
              <a:off x="3229046" y="3166308"/>
              <a:ext cx="869950" cy="709613"/>
              <a:chOff x="899592" y="1412776"/>
              <a:chExt cx="1950138" cy="1774839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1650465" y="2210859"/>
                <a:ext cx="480418" cy="4883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757225" y="2373650"/>
                <a:ext cx="217079" cy="21838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1557940" y="1408807"/>
                <a:ext cx="320278" cy="790139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1796371" y="1563657"/>
                <a:ext cx="252663" cy="361322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2138001" y="2349827"/>
                <a:ext cx="711729" cy="190587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1703846" y="2695266"/>
                <a:ext cx="209959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899592" y="2357768"/>
                <a:ext cx="750873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1134463" y="1841596"/>
                <a:ext cx="3843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2216291" y="1770126"/>
                <a:ext cx="398568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1842632" y="2778647"/>
                <a:ext cx="612087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1219870" y="2496739"/>
                <a:ext cx="135229" cy="325585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1412037" y="2889822"/>
                <a:ext cx="348747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1440506" y="2548355"/>
                <a:ext cx="227753" cy="285880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1476093" y="1829685"/>
                <a:ext cx="241988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1355099" y="1877332"/>
                <a:ext cx="206401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2017007" y="1873360"/>
                <a:ext cx="249105" cy="234264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2376429" y="2461002"/>
                <a:ext cx="153023" cy="33749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2091737" y="2584091"/>
                <a:ext cx="270457" cy="206469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2323050" y="2091742"/>
                <a:ext cx="31316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5930263" y="3313328"/>
              <a:ext cx="576263" cy="665162"/>
              <a:chOff x="5307605" y="3254880"/>
              <a:chExt cx="576263" cy="665162"/>
            </a:xfrm>
          </p:grpSpPr>
          <p:sp>
            <p:nvSpPr>
              <p:cNvPr id="253" name="Freeform 252"/>
              <p:cNvSpPr/>
              <p:nvPr/>
            </p:nvSpPr>
            <p:spPr bwMode="auto">
              <a:xfrm rot="7467954">
                <a:off x="5263156" y="3299329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 rot="12368124">
                <a:off x="5544143" y="3567617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5257260" y="3610157"/>
              <a:ext cx="576263" cy="665162"/>
              <a:chOff x="5460005" y="3407280"/>
              <a:chExt cx="576263" cy="665162"/>
            </a:xfrm>
          </p:grpSpPr>
          <p:sp>
            <p:nvSpPr>
              <p:cNvPr id="255" name="Freeform 254"/>
              <p:cNvSpPr/>
              <p:nvPr/>
            </p:nvSpPr>
            <p:spPr bwMode="auto">
              <a:xfrm rot="7467954">
                <a:off x="5415556" y="3451729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 rot="12368124">
                <a:off x="5696543" y="3720017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5874880" y="3922517"/>
              <a:ext cx="576263" cy="665162"/>
              <a:chOff x="6137612" y="3788567"/>
              <a:chExt cx="576263" cy="665162"/>
            </a:xfrm>
          </p:grpSpPr>
          <p:sp>
            <p:nvSpPr>
              <p:cNvPr id="257" name="Freeform 256"/>
              <p:cNvSpPr/>
              <p:nvPr/>
            </p:nvSpPr>
            <p:spPr bwMode="auto">
              <a:xfrm rot="7467954">
                <a:off x="6093163" y="3833016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 rot="12368124">
                <a:off x="6374150" y="4101304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62" name="Right Arrow 261"/>
            <p:cNvSpPr/>
            <p:nvPr/>
          </p:nvSpPr>
          <p:spPr>
            <a:xfrm>
              <a:off x="4314780" y="3670837"/>
              <a:ext cx="838713" cy="1856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ight Arrow 262"/>
            <p:cNvSpPr/>
            <p:nvPr/>
          </p:nvSpPr>
          <p:spPr>
            <a:xfrm rot="10800000">
              <a:off x="4280912" y="3904005"/>
              <a:ext cx="838713" cy="185610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3102708" y="3145975"/>
            <a:ext cx="2507792" cy="583896"/>
            <a:chOff x="1578708" y="3145975"/>
            <a:chExt cx="2507792" cy="583896"/>
          </a:xfrm>
        </p:grpSpPr>
        <p:sp>
          <p:nvSpPr>
            <p:cNvPr id="265" name="TextBox 264"/>
            <p:cNvSpPr txBox="1"/>
            <p:nvPr/>
          </p:nvSpPr>
          <p:spPr>
            <a:xfrm>
              <a:off x="1578708" y="3145975"/>
              <a:ext cx="25077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/>
                  <a:cs typeface="Arial"/>
                </a:rPr>
                <a:t>Experiences/Exposures</a:t>
              </a:r>
              <a:endParaRPr lang="en-US" sz="1100" b="1" dirty="0">
                <a:latin typeface="Arial"/>
                <a:cs typeface="Arial"/>
              </a:endParaRPr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>
              <a:off x="2184400" y="3444121"/>
              <a:ext cx="423254" cy="28575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4038070" y="3153371"/>
            <a:ext cx="3984786" cy="1461470"/>
            <a:chOff x="2521740" y="3166308"/>
            <a:chExt cx="3984786" cy="1461470"/>
          </a:xfrm>
        </p:grpSpPr>
        <p:grpSp>
          <p:nvGrpSpPr>
            <p:cNvPr id="271" name="Group 78"/>
            <p:cNvGrpSpPr>
              <a:grpSpLocks/>
            </p:cNvGrpSpPr>
            <p:nvPr/>
          </p:nvGrpSpPr>
          <p:grpSpPr bwMode="auto">
            <a:xfrm rot="977654">
              <a:off x="2521740" y="3550616"/>
              <a:ext cx="871537" cy="709613"/>
              <a:chOff x="899592" y="1412776"/>
              <a:chExt cx="1950138" cy="1774839"/>
            </a:xfrm>
          </p:grpSpPr>
          <p:sp>
            <p:nvSpPr>
              <p:cNvPr id="323" name="Oval 322"/>
              <p:cNvSpPr/>
              <p:nvPr/>
            </p:nvSpPr>
            <p:spPr>
              <a:xfrm>
                <a:off x="1622388" y="2191885"/>
                <a:ext cx="483095" cy="48837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754126" y="2372786"/>
                <a:ext cx="216681" cy="2144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5" name="Freeform 324"/>
              <p:cNvSpPr/>
              <p:nvPr/>
            </p:nvSpPr>
            <p:spPr>
              <a:xfrm>
                <a:off x="1530752" y="1394316"/>
                <a:ext cx="319695" cy="786170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1777591" y="1539100"/>
                <a:ext cx="252203" cy="357350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2112723" y="2331567"/>
                <a:ext cx="710433" cy="186615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1687942" y="2690874"/>
                <a:ext cx="209577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9" name="Freeform 328"/>
              <p:cNvSpPr/>
              <p:nvPr/>
            </p:nvSpPr>
            <p:spPr>
              <a:xfrm>
                <a:off x="875316" y="2346192"/>
                <a:ext cx="749506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0" name="Freeform 329"/>
              <p:cNvSpPr/>
              <p:nvPr/>
            </p:nvSpPr>
            <p:spPr>
              <a:xfrm>
                <a:off x="1108135" y="1822839"/>
                <a:ext cx="3836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1" name="Freeform 330"/>
              <p:cNvSpPr/>
              <p:nvPr/>
            </p:nvSpPr>
            <p:spPr>
              <a:xfrm>
                <a:off x="2216327" y="1769927"/>
                <a:ext cx="397843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2" name="Freeform 331"/>
              <p:cNvSpPr/>
              <p:nvPr/>
            </p:nvSpPr>
            <p:spPr>
              <a:xfrm>
                <a:off x="1830483" y="2769976"/>
                <a:ext cx="614524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3" name="Freeform 332"/>
              <p:cNvSpPr/>
              <p:nvPr/>
            </p:nvSpPr>
            <p:spPr>
              <a:xfrm>
                <a:off x="1191547" y="2477214"/>
                <a:ext cx="134982" cy="329557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4" name="Freeform 333"/>
              <p:cNvSpPr/>
              <p:nvPr/>
            </p:nvSpPr>
            <p:spPr>
              <a:xfrm>
                <a:off x="1384652" y="2871053"/>
                <a:ext cx="348112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5" name="Freeform 334"/>
              <p:cNvSpPr/>
              <p:nvPr/>
            </p:nvSpPr>
            <p:spPr>
              <a:xfrm>
                <a:off x="1415348" y="2524683"/>
                <a:ext cx="227339" cy="289849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1460486" y="1824242"/>
                <a:ext cx="241547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1347244" y="1871895"/>
                <a:ext cx="206026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8" name="Freeform 337"/>
              <p:cNvSpPr/>
              <p:nvPr/>
            </p:nvSpPr>
            <p:spPr>
              <a:xfrm>
                <a:off x="1991210" y="1851442"/>
                <a:ext cx="252203" cy="234261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39" name="Freeform 338"/>
              <p:cNvSpPr/>
              <p:nvPr/>
            </p:nvSpPr>
            <p:spPr>
              <a:xfrm>
                <a:off x="2375833" y="2455776"/>
                <a:ext cx="152742" cy="34146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2065248" y="2554886"/>
                <a:ext cx="277069" cy="210441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1" name="Freeform 340"/>
              <p:cNvSpPr/>
              <p:nvPr/>
            </p:nvSpPr>
            <p:spPr>
              <a:xfrm>
                <a:off x="2309047" y="2073878"/>
                <a:ext cx="31259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2" name="Group 78"/>
            <p:cNvGrpSpPr>
              <a:grpSpLocks/>
            </p:cNvGrpSpPr>
            <p:nvPr/>
          </p:nvGrpSpPr>
          <p:grpSpPr bwMode="auto">
            <a:xfrm>
              <a:off x="3410962" y="3918165"/>
              <a:ext cx="869950" cy="709613"/>
              <a:chOff x="899592" y="1412776"/>
              <a:chExt cx="1950138" cy="1774839"/>
            </a:xfrm>
          </p:grpSpPr>
          <p:sp>
            <p:nvSpPr>
              <p:cNvPr id="304" name="Oval 303"/>
              <p:cNvSpPr/>
              <p:nvPr/>
            </p:nvSpPr>
            <p:spPr>
              <a:xfrm>
                <a:off x="1650465" y="2210859"/>
                <a:ext cx="480418" cy="4883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757225" y="2373650"/>
                <a:ext cx="217079" cy="21838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6" name="Freeform 305"/>
              <p:cNvSpPr/>
              <p:nvPr/>
            </p:nvSpPr>
            <p:spPr>
              <a:xfrm>
                <a:off x="1557940" y="1408807"/>
                <a:ext cx="320278" cy="790139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7" name="Freeform 306"/>
              <p:cNvSpPr/>
              <p:nvPr/>
            </p:nvSpPr>
            <p:spPr>
              <a:xfrm>
                <a:off x="1796371" y="1563657"/>
                <a:ext cx="252663" cy="361322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8" name="Freeform 307"/>
              <p:cNvSpPr/>
              <p:nvPr/>
            </p:nvSpPr>
            <p:spPr>
              <a:xfrm>
                <a:off x="2138001" y="2349827"/>
                <a:ext cx="711729" cy="190587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9" name="Freeform 308"/>
              <p:cNvSpPr/>
              <p:nvPr/>
            </p:nvSpPr>
            <p:spPr>
              <a:xfrm>
                <a:off x="1703846" y="2695266"/>
                <a:ext cx="209959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0" name="Freeform 309"/>
              <p:cNvSpPr/>
              <p:nvPr/>
            </p:nvSpPr>
            <p:spPr>
              <a:xfrm>
                <a:off x="899592" y="2357768"/>
                <a:ext cx="750873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1" name="Freeform 310"/>
              <p:cNvSpPr/>
              <p:nvPr/>
            </p:nvSpPr>
            <p:spPr>
              <a:xfrm>
                <a:off x="1134463" y="1841596"/>
                <a:ext cx="3843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2" name="Freeform 311"/>
              <p:cNvSpPr/>
              <p:nvPr/>
            </p:nvSpPr>
            <p:spPr>
              <a:xfrm>
                <a:off x="2216291" y="1770126"/>
                <a:ext cx="398568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3" name="Freeform 312"/>
              <p:cNvSpPr/>
              <p:nvPr/>
            </p:nvSpPr>
            <p:spPr>
              <a:xfrm>
                <a:off x="1842632" y="2778647"/>
                <a:ext cx="612087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4" name="Freeform 313"/>
              <p:cNvSpPr/>
              <p:nvPr/>
            </p:nvSpPr>
            <p:spPr>
              <a:xfrm>
                <a:off x="1219870" y="2496739"/>
                <a:ext cx="135229" cy="325585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5" name="Freeform 314"/>
              <p:cNvSpPr/>
              <p:nvPr/>
            </p:nvSpPr>
            <p:spPr>
              <a:xfrm>
                <a:off x="1412037" y="2889822"/>
                <a:ext cx="348747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6" name="Freeform 315"/>
              <p:cNvSpPr/>
              <p:nvPr/>
            </p:nvSpPr>
            <p:spPr>
              <a:xfrm>
                <a:off x="1440506" y="2548355"/>
                <a:ext cx="227753" cy="285880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7" name="Freeform 316"/>
              <p:cNvSpPr/>
              <p:nvPr/>
            </p:nvSpPr>
            <p:spPr>
              <a:xfrm>
                <a:off x="1476093" y="1829685"/>
                <a:ext cx="241988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8" name="Freeform 317"/>
              <p:cNvSpPr/>
              <p:nvPr/>
            </p:nvSpPr>
            <p:spPr>
              <a:xfrm>
                <a:off x="1355099" y="1877332"/>
                <a:ext cx="206401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9" name="Freeform 318"/>
              <p:cNvSpPr/>
              <p:nvPr/>
            </p:nvSpPr>
            <p:spPr>
              <a:xfrm>
                <a:off x="2017007" y="1873360"/>
                <a:ext cx="249105" cy="234264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0" name="Freeform 319"/>
              <p:cNvSpPr/>
              <p:nvPr/>
            </p:nvSpPr>
            <p:spPr>
              <a:xfrm>
                <a:off x="2376429" y="2461002"/>
                <a:ext cx="153023" cy="33749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1" name="Freeform 320"/>
              <p:cNvSpPr/>
              <p:nvPr/>
            </p:nvSpPr>
            <p:spPr>
              <a:xfrm>
                <a:off x="2091737" y="2584091"/>
                <a:ext cx="270457" cy="206469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2" name="Freeform 321"/>
              <p:cNvSpPr/>
              <p:nvPr/>
            </p:nvSpPr>
            <p:spPr>
              <a:xfrm>
                <a:off x="2323050" y="2091742"/>
                <a:ext cx="31316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3" name="Group 78"/>
            <p:cNvGrpSpPr>
              <a:grpSpLocks/>
            </p:cNvGrpSpPr>
            <p:nvPr/>
          </p:nvGrpSpPr>
          <p:grpSpPr bwMode="auto">
            <a:xfrm>
              <a:off x="3229046" y="3166308"/>
              <a:ext cx="869950" cy="709613"/>
              <a:chOff x="899592" y="1412776"/>
              <a:chExt cx="1950138" cy="1774839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1650465" y="2210859"/>
                <a:ext cx="480418" cy="4883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1757225" y="2373650"/>
                <a:ext cx="217079" cy="21838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1557940" y="1408807"/>
                <a:ext cx="320278" cy="790139"/>
              </a:xfrm>
              <a:custGeom>
                <a:avLst/>
                <a:gdLst>
                  <a:gd name="connsiteX0" fmla="*/ 427182 w 429492"/>
                  <a:gd name="connsiteY0" fmla="*/ 1039091 h 1039091"/>
                  <a:gd name="connsiteX1" fmla="*/ 274782 w 429492"/>
                  <a:gd name="connsiteY1" fmla="*/ 900546 h 1039091"/>
                  <a:gd name="connsiteX2" fmla="*/ 413328 w 429492"/>
                  <a:gd name="connsiteY2" fmla="*/ 734291 h 1039091"/>
                  <a:gd name="connsiteX3" fmla="*/ 177800 w 429492"/>
                  <a:gd name="connsiteY3" fmla="*/ 595746 h 1039091"/>
                  <a:gd name="connsiteX4" fmla="*/ 274782 w 429492"/>
                  <a:gd name="connsiteY4" fmla="*/ 401782 h 1039091"/>
                  <a:gd name="connsiteX5" fmla="*/ 25400 w 429492"/>
                  <a:gd name="connsiteY5" fmla="*/ 235528 h 1039091"/>
                  <a:gd name="connsiteX6" fmla="*/ 122382 w 429492"/>
                  <a:gd name="connsiteY6" fmla="*/ 83128 h 1039091"/>
                  <a:gd name="connsiteX7" fmla="*/ 66964 w 429492"/>
                  <a:gd name="connsiteY7" fmla="*/ 0 h 103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492" h="1039091">
                    <a:moveTo>
                      <a:pt x="427182" y="1039091"/>
                    </a:moveTo>
                    <a:cubicBezTo>
                      <a:pt x="352136" y="995218"/>
                      <a:pt x="277091" y="951346"/>
                      <a:pt x="274782" y="900546"/>
                    </a:cubicBezTo>
                    <a:cubicBezTo>
                      <a:pt x="272473" y="849746"/>
                      <a:pt x="429492" y="785091"/>
                      <a:pt x="413328" y="734291"/>
                    </a:cubicBezTo>
                    <a:cubicBezTo>
                      <a:pt x="397164" y="683491"/>
                      <a:pt x="200891" y="651164"/>
                      <a:pt x="177800" y="595746"/>
                    </a:cubicBezTo>
                    <a:cubicBezTo>
                      <a:pt x="154709" y="540328"/>
                      <a:pt x="300182" y="461818"/>
                      <a:pt x="274782" y="401782"/>
                    </a:cubicBezTo>
                    <a:cubicBezTo>
                      <a:pt x="249382" y="341746"/>
                      <a:pt x="50800" y="288637"/>
                      <a:pt x="25400" y="235528"/>
                    </a:cubicBezTo>
                    <a:cubicBezTo>
                      <a:pt x="0" y="182419"/>
                      <a:pt x="115455" y="122383"/>
                      <a:pt x="122382" y="83128"/>
                    </a:cubicBezTo>
                    <a:cubicBezTo>
                      <a:pt x="129309" y="43873"/>
                      <a:pt x="98136" y="21936"/>
                      <a:pt x="66964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1796371" y="1563657"/>
                <a:ext cx="252663" cy="361322"/>
              </a:xfrm>
              <a:custGeom>
                <a:avLst/>
                <a:gdLst>
                  <a:gd name="connsiteX0" fmla="*/ 10602 w 341907"/>
                  <a:gd name="connsiteY0" fmla="*/ 469127 h 469127"/>
                  <a:gd name="connsiteX1" fmla="*/ 26505 w 341907"/>
                  <a:gd name="connsiteY1" fmla="*/ 349857 h 469127"/>
                  <a:gd name="connsiteX2" fmla="*/ 169629 w 341907"/>
                  <a:gd name="connsiteY2" fmla="*/ 341906 h 469127"/>
                  <a:gd name="connsiteX3" fmla="*/ 153726 w 341907"/>
                  <a:gd name="connsiteY3" fmla="*/ 198782 h 469127"/>
                  <a:gd name="connsiteX4" fmla="*/ 312752 w 341907"/>
                  <a:gd name="connsiteY4" fmla="*/ 182880 h 469127"/>
                  <a:gd name="connsiteX5" fmla="*/ 328655 w 341907"/>
                  <a:gd name="connsiteY5" fmla="*/ 0 h 46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907" h="469127">
                    <a:moveTo>
                      <a:pt x="10602" y="469127"/>
                    </a:moveTo>
                    <a:cubicBezTo>
                      <a:pt x="5301" y="420094"/>
                      <a:pt x="0" y="371061"/>
                      <a:pt x="26505" y="349857"/>
                    </a:cubicBezTo>
                    <a:cubicBezTo>
                      <a:pt x="53010" y="328653"/>
                      <a:pt x="148426" y="367085"/>
                      <a:pt x="169629" y="341906"/>
                    </a:cubicBezTo>
                    <a:cubicBezTo>
                      <a:pt x="190832" y="316727"/>
                      <a:pt x="129872" y="225286"/>
                      <a:pt x="153726" y="198782"/>
                    </a:cubicBezTo>
                    <a:cubicBezTo>
                      <a:pt x="177580" y="172278"/>
                      <a:pt x="283597" y="216010"/>
                      <a:pt x="312752" y="182880"/>
                    </a:cubicBezTo>
                    <a:cubicBezTo>
                      <a:pt x="341907" y="149750"/>
                      <a:pt x="335281" y="74875"/>
                      <a:pt x="328655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2138001" y="2349827"/>
                <a:ext cx="711729" cy="190587"/>
              </a:xfrm>
              <a:custGeom>
                <a:avLst/>
                <a:gdLst>
                  <a:gd name="connsiteX0" fmla="*/ 0 w 962108"/>
                  <a:gd name="connsiteY0" fmla="*/ 151074 h 250465"/>
                  <a:gd name="connsiteX1" fmla="*/ 206734 w 962108"/>
                  <a:gd name="connsiteY1" fmla="*/ 7951 h 250465"/>
                  <a:gd name="connsiteX2" fmla="*/ 373711 w 962108"/>
                  <a:gd name="connsiteY2" fmla="*/ 198782 h 250465"/>
                  <a:gd name="connsiteX3" fmla="*/ 532737 w 962108"/>
                  <a:gd name="connsiteY3" fmla="*/ 71561 h 250465"/>
                  <a:gd name="connsiteX4" fmla="*/ 691763 w 962108"/>
                  <a:gd name="connsiteY4" fmla="*/ 230587 h 250465"/>
                  <a:gd name="connsiteX5" fmla="*/ 962108 w 962108"/>
                  <a:gd name="connsiteY5" fmla="*/ 190831 h 2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2108" h="250465">
                    <a:moveTo>
                      <a:pt x="0" y="151074"/>
                    </a:moveTo>
                    <a:cubicBezTo>
                      <a:pt x="72224" y="75537"/>
                      <a:pt x="144449" y="0"/>
                      <a:pt x="206734" y="7951"/>
                    </a:cubicBezTo>
                    <a:cubicBezTo>
                      <a:pt x="269019" y="15902"/>
                      <a:pt x="319377" y="188180"/>
                      <a:pt x="373711" y="198782"/>
                    </a:cubicBezTo>
                    <a:cubicBezTo>
                      <a:pt x="428045" y="209384"/>
                      <a:pt x="479728" y="66260"/>
                      <a:pt x="532737" y="71561"/>
                    </a:cubicBezTo>
                    <a:cubicBezTo>
                      <a:pt x="585746" y="76862"/>
                      <a:pt x="620201" y="210709"/>
                      <a:pt x="691763" y="230587"/>
                    </a:cubicBezTo>
                    <a:cubicBezTo>
                      <a:pt x="763325" y="250465"/>
                      <a:pt x="862716" y="220648"/>
                      <a:pt x="962108" y="19083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1703846" y="2695266"/>
                <a:ext cx="209959" cy="488377"/>
              </a:xfrm>
              <a:custGeom>
                <a:avLst/>
                <a:gdLst>
                  <a:gd name="connsiteX0" fmla="*/ 212035 w 284922"/>
                  <a:gd name="connsiteY0" fmla="*/ 0 h 644056"/>
                  <a:gd name="connsiteX1" fmla="*/ 116619 w 284922"/>
                  <a:gd name="connsiteY1" fmla="*/ 143123 h 644056"/>
                  <a:gd name="connsiteX2" fmla="*/ 267694 w 284922"/>
                  <a:gd name="connsiteY2" fmla="*/ 326003 h 644056"/>
                  <a:gd name="connsiteX3" fmla="*/ 13252 w 284922"/>
                  <a:gd name="connsiteY3" fmla="*/ 429370 h 644056"/>
                  <a:gd name="connsiteX4" fmla="*/ 188181 w 284922"/>
                  <a:gd name="connsiteY4" fmla="*/ 644056 h 64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22" h="644056">
                    <a:moveTo>
                      <a:pt x="212035" y="0"/>
                    </a:moveTo>
                    <a:cubicBezTo>
                      <a:pt x="159689" y="44394"/>
                      <a:pt x="107343" y="88789"/>
                      <a:pt x="116619" y="143123"/>
                    </a:cubicBezTo>
                    <a:cubicBezTo>
                      <a:pt x="125895" y="197457"/>
                      <a:pt x="284922" y="278295"/>
                      <a:pt x="267694" y="326003"/>
                    </a:cubicBezTo>
                    <a:cubicBezTo>
                      <a:pt x="250466" y="373711"/>
                      <a:pt x="26504" y="376361"/>
                      <a:pt x="13252" y="429370"/>
                    </a:cubicBezTo>
                    <a:cubicBezTo>
                      <a:pt x="0" y="482379"/>
                      <a:pt x="94090" y="563217"/>
                      <a:pt x="188181" y="644056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1" name="Freeform 290"/>
              <p:cNvSpPr/>
              <p:nvPr/>
            </p:nvSpPr>
            <p:spPr>
              <a:xfrm>
                <a:off x="899592" y="2357768"/>
                <a:ext cx="750873" cy="254115"/>
              </a:xfrm>
              <a:custGeom>
                <a:avLst/>
                <a:gdLst>
                  <a:gd name="connsiteX0" fmla="*/ 1009816 w 1009816"/>
                  <a:gd name="connsiteY0" fmla="*/ 125895 h 340581"/>
                  <a:gd name="connsiteX1" fmla="*/ 826936 w 1009816"/>
                  <a:gd name="connsiteY1" fmla="*/ 14577 h 340581"/>
                  <a:gd name="connsiteX2" fmla="*/ 659958 w 1009816"/>
                  <a:gd name="connsiteY2" fmla="*/ 213360 h 340581"/>
                  <a:gd name="connsiteX3" fmla="*/ 492981 w 1009816"/>
                  <a:gd name="connsiteY3" fmla="*/ 54334 h 340581"/>
                  <a:gd name="connsiteX4" fmla="*/ 357809 w 1009816"/>
                  <a:gd name="connsiteY4" fmla="*/ 269019 h 340581"/>
                  <a:gd name="connsiteX5" fmla="*/ 87464 w 1009816"/>
                  <a:gd name="connsiteY5" fmla="*/ 117944 h 340581"/>
                  <a:gd name="connsiteX6" fmla="*/ 0 w 1009816"/>
                  <a:gd name="connsiteY6" fmla="*/ 340581 h 3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816" h="340581">
                    <a:moveTo>
                      <a:pt x="1009816" y="125895"/>
                    </a:moveTo>
                    <a:cubicBezTo>
                      <a:pt x="947531" y="62947"/>
                      <a:pt x="885246" y="0"/>
                      <a:pt x="826936" y="14577"/>
                    </a:cubicBezTo>
                    <a:cubicBezTo>
                      <a:pt x="768626" y="29154"/>
                      <a:pt x="715617" y="206734"/>
                      <a:pt x="659958" y="213360"/>
                    </a:cubicBezTo>
                    <a:cubicBezTo>
                      <a:pt x="604299" y="219986"/>
                      <a:pt x="543339" y="45058"/>
                      <a:pt x="492981" y="54334"/>
                    </a:cubicBezTo>
                    <a:cubicBezTo>
                      <a:pt x="442623" y="63610"/>
                      <a:pt x="425395" y="258417"/>
                      <a:pt x="357809" y="269019"/>
                    </a:cubicBezTo>
                    <a:cubicBezTo>
                      <a:pt x="290223" y="279621"/>
                      <a:pt x="147099" y="106017"/>
                      <a:pt x="87464" y="117944"/>
                    </a:cubicBezTo>
                    <a:cubicBezTo>
                      <a:pt x="27829" y="129871"/>
                      <a:pt x="13914" y="235226"/>
                      <a:pt x="0" y="34058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1134463" y="1841596"/>
                <a:ext cx="384334" cy="536026"/>
              </a:xfrm>
              <a:custGeom>
                <a:avLst/>
                <a:gdLst>
                  <a:gd name="connsiteX0" fmla="*/ 508884 w 518160"/>
                  <a:gd name="connsiteY0" fmla="*/ 707667 h 707667"/>
                  <a:gd name="connsiteX1" fmla="*/ 485030 w 518160"/>
                  <a:gd name="connsiteY1" fmla="*/ 572494 h 707667"/>
                  <a:gd name="connsiteX2" fmla="*/ 310101 w 518160"/>
                  <a:gd name="connsiteY2" fmla="*/ 572494 h 707667"/>
                  <a:gd name="connsiteX3" fmla="*/ 357809 w 518160"/>
                  <a:gd name="connsiteY3" fmla="*/ 349858 h 707667"/>
                  <a:gd name="connsiteX4" fmla="*/ 214685 w 518160"/>
                  <a:gd name="connsiteY4" fmla="*/ 326004 h 707667"/>
                  <a:gd name="connsiteX5" fmla="*/ 238539 w 518160"/>
                  <a:gd name="connsiteY5" fmla="*/ 103367 h 707667"/>
                  <a:gd name="connsiteX6" fmla="*/ 0 w 518160"/>
                  <a:gd name="connsiteY6" fmla="*/ 0 h 707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60" h="707667">
                    <a:moveTo>
                      <a:pt x="508884" y="707667"/>
                    </a:moveTo>
                    <a:cubicBezTo>
                      <a:pt x="513522" y="651345"/>
                      <a:pt x="518160" y="595023"/>
                      <a:pt x="485030" y="572494"/>
                    </a:cubicBezTo>
                    <a:cubicBezTo>
                      <a:pt x="451900" y="549965"/>
                      <a:pt x="331304" y="609600"/>
                      <a:pt x="310101" y="572494"/>
                    </a:cubicBezTo>
                    <a:cubicBezTo>
                      <a:pt x="288898" y="535388"/>
                      <a:pt x="373712" y="390940"/>
                      <a:pt x="357809" y="349858"/>
                    </a:cubicBezTo>
                    <a:cubicBezTo>
                      <a:pt x="341906" y="308776"/>
                      <a:pt x="234563" y="367086"/>
                      <a:pt x="214685" y="326004"/>
                    </a:cubicBezTo>
                    <a:cubicBezTo>
                      <a:pt x="194807" y="284922"/>
                      <a:pt x="274320" y="157701"/>
                      <a:pt x="238539" y="103367"/>
                    </a:cubicBezTo>
                    <a:cubicBezTo>
                      <a:pt x="202758" y="49033"/>
                      <a:pt x="101379" y="24516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2216291" y="1770126"/>
                <a:ext cx="398568" cy="595583"/>
              </a:xfrm>
              <a:custGeom>
                <a:avLst/>
                <a:gdLst>
                  <a:gd name="connsiteX0" fmla="*/ 55659 w 540688"/>
                  <a:gd name="connsiteY0" fmla="*/ 784529 h 784529"/>
                  <a:gd name="connsiteX1" fmla="*/ 7951 w 540688"/>
                  <a:gd name="connsiteY1" fmla="*/ 593698 h 784529"/>
                  <a:gd name="connsiteX2" fmla="*/ 103367 w 540688"/>
                  <a:gd name="connsiteY2" fmla="*/ 545990 h 784529"/>
                  <a:gd name="connsiteX3" fmla="*/ 39756 w 540688"/>
                  <a:gd name="connsiteY3" fmla="*/ 331305 h 784529"/>
                  <a:gd name="connsiteX4" fmla="*/ 159026 w 540688"/>
                  <a:gd name="connsiteY4" fmla="*/ 315402 h 784529"/>
                  <a:gd name="connsiteX5" fmla="*/ 318052 w 540688"/>
                  <a:gd name="connsiteY5" fmla="*/ 37106 h 784529"/>
                  <a:gd name="connsiteX6" fmla="*/ 540688 w 540688"/>
                  <a:gd name="connsiteY6" fmla="*/ 92765 h 78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688" h="784529">
                    <a:moveTo>
                      <a:pt x="55659" y="784529"/>
                    </a:moveTo>
                    <a:cubicBezTo>
                      <a:pt x="27829" y="708991"/>
                      <a:pt x="0" y="633454"/>
                      <a:pt x="7951" y="593698"/>
                    </a:cubicBezTo>
                    <a:cubicBezTo>
                      <a:pt x="15902" y="553942"/>
                      <a:pt x="98066" y="589722"/>
                      <a:pt x="103367" y="545990"/>
                    </a:cubicBezTo>
                    <a:cubicBezTo>
                      <a:pt x="108668" y="502258"/>
                      <a:pt x="30480" y="369736"/>
                      <a:pt x="39756" y="331305"/>
                    </a:cubicBezTo>
                    <a:cubicBezTo>
                      <a:pt x="49032" y="292874"/>
                      <a:pt x="112643" y="364435"/>
                      <a:pt x="159026" y="315402"/>
                    </a:cubicBezTo>
                    <a:cubicBezTo>
                      <a:pt x="205409" y="266369"/>
                      <a:pt x="254442" y="74212"/>
                      <a:pt x="318052" y="37106"/>
                    </a:cubicBezTo>
                    <a:cubicBezTo>
                      <a:pt x="381662" y="0"/>
                      <a:pt x="461175" y="46382"/>
                      <a:pt x="540688" y="9276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4" name="Freeform 293"/>
              <p:cNvSpPr/>
              <p:nvPr/>
            </p:nvSpPr>
            <p:spPr>
              <a:xfrm>
                <a:off x="1842632" y="2778647"/>
                <a:ext cx="612087" cy="166763"/>
              </a:xfrm>
              <a:custGeom>
                <a:avLst/>
                <a:gdLst>
                  <a:gd name="connsiteX0" fmla="*/ 0 w 826935"/>
                  <a:gd name="connsiteY0" fmla="*/ 115294 h 223963"/>
                  <a:gd name="connsiteX1" fmla="*/ 135172 w 826935"/>
                  <a:gd name="connsiteY1" fmla="*/ 35781 h 223963"/>
                  <a:gd name="connsiteX2" fmla="*/ 262393 w 826935"/>
                  <a:gd name="connsiteY2" fmla="*/ 170954 h 223963"/>
                  <a:gd name="connsiteX3" fmla="*/ 445273 w 826935"/>
                  <a:gd name="connsiteY3" fmla="*/ 3976 h 223963"/>
                  <a:gd name="connsiteX4" fmla="*/ 628153 w 826935"/>
                  <a:gd name="connsiteY4" fmla="*/ 194808 h 223963"/>
                  <a:gd name="connsiteX5" fmla="*/ 826935 w 826935"/>
                  <a:gd name="connsiteY5" fmla="*/ 178905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6935" h="223963">
                    <a:moveTo>
                      <a:pt x="0" y="115294"/>
                    </a:moveTo>
                    <a:cubicBezTo>
                      <a:pt x="45720" y="70899"/>
                      <a:pt x="91440" y="26504"/>
                      <a:pt x="135172" y="35781"/>
                    </a:cubicBezTo>
                    <a:cubicBezTo>
                      <a:pt x="178904" y="45058"/>
                      <a:pt x="210710" y="176255"/>
                      <a:pt x="262393" y="170954"/>
                    </a:cubicBezTo>
                    <a:cubicBezTo>
                      <a:pt x="314076" y="165653"/>
                      <a:pt x="384313" y="0"/>
                      <a:pt x="445273" y="3976"/>
                    </a:cubicBezTo>
                    <a:cubicBezTo>
                      <a:pt x="506233" y="7952"/>
                      <a:pt x="564543" y="165653"/>
                      <a:pt x="628153" y="194808"/>
                    </a:cubicBezTo>
                    <a:cubicBezTo>
                      <a:pt x="691763" y="223963"/>
                      <a:pt x="759349" y="201434"/>
                      <a:pt x="826935" y="178905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1219870" y="2496739"/>
                <a:ext cx="135229" cy="325585"/>
              </a:xfrm>
              <a:custGeom>
                <a:avLst/>
                <a:gdLst>
                  <a:gd name="connsiteX0" fmla="*/ 0 w 186856"/>
                  <a:gd name="connsiteY0" fmla="*/ 0 h 437321"/>
                  <a:gd name="connsiteX1" fmla="*/ 95416 w 186856"/>
                  <a:gd name="connsiteY1" fmla="*/ 79513 h 437321"/>
                  <a:gd name="connsiteX2" fmla="*/ 39757 w 186856"/>
                  <a:gd name="connsiteY2" fmla="*/ 238539 h 437321"/>
                  <a:gd name="connsiteX3" fmla="*/ 174929 w 186856"/>
                  <a:gd name="connsiteY3" fmla="*/ 286247 h 437321"/>
                  <a:gd name="connsiteX4" fmla="*/ 111319 w 186856"/>
                  <a:gd name="connsiteY4" fmla="*/ 437321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56" h="437321">
                    <a:moveTo>
                      <a:pt x="0" y="0"/>
                    </a:moveTo>
                    <a:cubicBezTo>
                      <a:pt x="44395" y="19878"/>
                      <a:pt x="88790" y="39757"/>
                      <a:pt x="95416" y="79513"/>
                    </a:cubicBezTo>
                    <a:cubicBezTo>
                      <a:pt x="102042" y="119270"/>
                      <a:pt x="26505" y="204083"/>
                      <a:pt x="39757" y="238539"/>
                    </a:cubicBezTo>
                    <a:cubicBezTo>
                      <a:pt x="53009" y="272995"/>
                      <a:pt x="163002" y="253117"/>
                      <a:pt x="174929" y="286247"/>
                    </a:cubicBezTo>
                    <a:cubicBezTo>
                      <a:pt x="186856" y="319377"/>
                      <a:pt x="149087" y="378349"/>
                      <a:pt x="111319" y="43732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6" name="Freeform 295"/>
              <p:cNvSpPr/>
              <p:nvPr/>
            </p:nvSpPr>
            <p:spPr>
              <a:xfrm>
                <a:off x="1412037" y="2889822"/>
                <a:ext cx="348747" cy="107206"/>
              </a:xfrm>
              <a:custGeom>
                <a:avLst/>
                <a:gdLst>
                  <a:gd name="connsiteX0" fmla="*/ 469127 w 469127"/>
                  <a:gd name="connsiteY0" fmla="*/ 140473 h 140473"/>
                  <a:gd name="connsiteX1" fmla="*/ 405517 w 469127"/>
                  <a:gd name="connsiteY1" fmla="*/ 21204 h 140473"/>
                  <a:gd name="connsiteX2" fmla="*/ 238540 w 469127"/>
                  <a:gd name="connsiteY2" fmla="*/ 92765 h 140473"/>
                  <a:gd name="connsiteX3" fmla="*/ 151075 w 469127"/>
                  <a:gd name="connsiteY3" fmla="*/ 5301 h 140473"/>
                  <a:gd name="connsiteX4" fmla="*/ 0 w 469127"/>
                  <a:gd name="connsiteY4" fmla="*/ 60960 h 14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127" h="140473">
                    <a:moveTo>
                      <a:pt x="469127" y="140473"/>
                    </a:moveTo>
                    <a:cubicBezTo>
                      <a:pt x="456537" y="84814"/>
                      <a:pt x="443948" y="29155"/>
                      <a:pt x="405517" y="21204"/>
                    </a:cubicBezTo>
                    <a:cubicBezTo>
                      <a:pt x="367086" y="13253"/>
                      <a:pt x="280947" y="95415"/>
                      <a:pt x="238540" y="92765"/>
                    </a:cubicBezTo>
                    <a:cubicBezTo>
                      <a:pt x="196133" y="90115"/>
                      <a:pt x="190832" y="10602"/>
                      <a:pt x="151075" y="5301"/>
                    </a:cubicBezTo>
                    <a:cubicBezTo>
                      <a:pt x="111318" y="0"/>
                      <a:pt x="55659" y="30480"/>
                      <a:pt x="0" y="6096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7" name="Freeform 296"/>
              <p:cNvSpPr/>
              <p:nvPr/>
            </p:nvSpPr>
            <p:spPr>
              <a:xfrm>
                <a:off x="1440506" y="2548355"/>
                <a:ext cx="227753" cy="285880"/>
              </a:xfrm>
              <a:custGeom>
                <a:avLst/>
                <a:gdLst>
                  <a:gd name="connsiteX0" fmla="*/ 302149 w 302149"/>
                  <a:gd name="connsiteY0" fmla="*/ 31805 h 381662"/>
                  <a:gd name="connsiteX1" fmla="*/ 182880 w 302149"/>
                  <a:gd name="connsiteY1" fmla="*/ 15902 h 381662"/>
                  <a:gd name="connsiteX2" fmla="*/ 206734 w 302149"/>
                  <a:gd name="connsiteY2" fmla="*/ 127220 h 381662"/>
                  <a:gd name="connsiteX3" fmla="*/ 103367 w 302149"/>
                  <a:gd name="connsiteY3" fmla="*/ 190831 h 381662"/>
                  <a:gd name="connsiteX4" fmla="*/ 151075 w 302149"/>
                  <a:gd name="connsiteY4" fmla="*/ 341905 h 381662"/>
                  <a:gd name="connsiteX5" fmla="*/ 0 w 302149"/>
                  <a:gd name="connsiteY5" fmla="*/ 381662 h 38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149" h="381662">
                    <a:moveTo>
                      <a:pt x="302149" y="31805"/>
                    </a:moveTo>
                    <a:cubicBezTo>
                      <a:pt x="250465" y="15902"/>
                      <a:pt x="198782" y="0"/>
                      <a:pt x="182880" y="15902"/>
                    </a:cubicBezTo>
                    <a:cubicBezTo>
                      <a:pt x="166978" y="31804"/>
                      <a:pt x="219986" y="98065"/>
                      <a:pt x="206734" y="127220"/>
                    </a:cubicBezTo>
                    <a:cubicBezTo>
                      <a:pt x="193482" y="156375"/>
                      <a:pt x="112643" y="155050"/>
                      <a:pt x="103367" y="190831"/>
                    </a:cubicBezTo>
                    <a:cubicBezTo>
                      <a:pt x="94091" y="226612"/>
                      <a:pt x="168303" y="310100"/>
                      <a:pt x="151075" y="341905"/>
                    </a:cubicBezTo>
                    <a:cubicBezTo>
                      <a:pt x="133847" y="373710"/>
                      <a:pt x="66923" y="377686"/>
                      <a:pt x="0" y="381662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1476093" y="1829685"/>
                <a:ext cx="241988" cy="448671"/>
              </a:xfrm>
              <a:custGeom>
                <a:avLst/>
                <a:gdLst>
                  <a:gd name="connsiteX0" fmla="*/ 326003 w 326003"/>
                  <a:gd name="connsiteY0" fmla="*/ 596348 h 596348"/>
                  <a:gd name="connsiteX1" fmla="*/ 198782 w 326003"/>
                  <a:gd name="connsiteY1" fmla="*/ 548640 h 596348"/>
                  <a:gd name="connsiteX2" fmla="*/ 230588 w 326003"/>
                  <a:gd name="connsiteY2" fmla="*/ 397565 h 596348"/>
                  <a:gd name="connsiteX3" fmla="*/ 87464 w 326003"/>
                  <a:gd name="connsiteY3" fmla="*/ 302149 h 596348"/>
                  <a:gd name="connsiteX4" fmla="*/ 135172 w 326003"/>
                  <a:gd name="connsiteY4" fmla="*/ 166977 h 596348"/>
                  <a:gd name="connsiteX5" fmla="*/ 0 w 326003"/>
                  <a:gd name="connsiteY5" fmla="*/ 0 h 59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03" h="596348">
                    <a:moveTo>
                      <a:pt x="326003" y="596348"/>
                    </a:moveTo>
                    <a:cubicBezTo>
                      <a:pt x="270343" y="589059"/>
                      <a:pt x="214684" y="581770"/>
                      <a:pt x="198782" y="548640"/>
                    </a:cubicBezTo>
                    <a:cubicBezTo>
                      <a:pt x="182880" y="515510"/>
                      <a:pt x="249141" y="438647"/>
                      <a:pt x="230588" y="397565"/>
                    </a:cubicBezTo>
                    <a:cubicBezTo>
                      <a:pt x="212035" y="356483"/>
                      <a:pt x="103367" y="340580"/>
                      <a:pt x="87464" y="302149"/>
                    </a:cubicBezTo>
                    <a:cubicBezTo>
                      <a:pt x="71561" y="263718"/>
                      <a:pt x="149749" y="217335"/>
                      <a:pt x="135172" y="166977"/>
                    </a:cubicBezTo>
                    <a:cubicBezTo>
                      <a:pt x="120595" y="116619"/>
                      <a:pt x="60297" y="58309"/>
                      <a:pt x="0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9" name="Freeform 298"/>
              <p:cNvSpPr/>
              <p:nvPr/>
            </p:nvSpPr>
            <p:spPr>
              <a:xfrm>
                <a:off x="1355099" y="1877332"/>
                <a:ext cx="206401" cy="87352"/>
              </a:xfrm>
              <a:custGeom>
                <a:avLst/>
                <a:gdLst>
                  <a:gd name="connsiteX0" fmla="*/ 278296 w 278296"/>
                  <a:gd name="connsiteY0" fmla="*/ 60960 h 116619"/>
                  <a:gd name="connsiteX1" fmla="*/ 174929 w 278296"/>
                  <a:gd name="connsiteY1" fmla="*/ 108668 h 116619"/>
                  <a:gd name="connsiteX2" fmla="*/ 79513 w 278296"/>
                  <a:gd name="connsiteY2" fmla="*/ 13252 h 116619"/>
                  <a:gd name="connsiteX3" fmla="*/ 0 w 278296"/>
                  <a:gd name="connsiteY3" fmla="*/ 29154 h 1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116619">
                    <a:moveTo>
                      <a:pt x="278296" y="60960"/>
                    </a:moveTo>
                    <a:cubicBezTo>
                      <a:pt x="243177" y="88789"/>
                      <a:pt x="208059" y="116619"/>
                      <a:pt x="174929" y="108668"/>
                    </a:cubicBezTo>
                    <a:cubicBezTo>
                      <a:pt x="141799" y="100717"/>
                      <a:pt x="108668" y="26504"/>
                      <a:pt x="79513" y="13252"/>
                    </a:cubicBezTo>
                    <a:cubicBezTo>
                      <a:pt x="50358" y="0"/>
                      <a:pt x="25179" y="14577"/>
                      <a:pt x="0" y="2915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0" name="Freeform 299"/>
              <p:cNvSpPr/>
              <p:nvPr/>
            </p:nvSpPr>
            <p:spPr>
              <a:xfrm>
                <a:off x="2017007" y="1873360"/>
                <a:ext cx="249105" cy="234264"/>
              </a:xfrm>
              <a:custGeom>
                <a:avLst/>
                <a:gdLst>
                  <a:gd name="connsiteX0" fmla="*/ 327328 w 327328"/>
                  <a:gd name="connsiteY0" fmla="*/ 262393 h 306126"/>
                  <a:gd name="connsiteX1" fmla="*/ 208059 w 327328"/>
                  <a:gd name="connsiteY1" fmla="*/ 166978 h 306126"/>
                  <a:gd name="connsiteX2" fmla="*/ 56984 w 327328"/>
                  <a:gd name="connsiteY2" fmla="*/ 302150 h 306126"/>
                  <a:gd name="connsiteX3" fmla="*/ 9276 w 327328"/>
                  <a:gd name="connsiteY3" fmla="*/ 190832 h 306126"/>
                  <a:gd name="connsiteX4" fmla="*/ 112643 w 327328"/>
                  <a:gd name="connsiteY4" fmla="*/ 87465 h 306126"/>
                  <a:gd name="connsiteX5" fmla="*/ 49033 w 327328"/>
                  <a:gd name="connsiteY5" fmla="*/ 0 h 3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28" h="306126">
                    <a:moveTo>
                      <a:pt x="327328" y="262393"/>
                    </a:moveTo>
                    <a:cubicBezTo>
                      <a:pt x="290222" y="211372"/>
                      <a:pt x="253116" y="160352"/>
                      <a:pt x="208059" y="166978"/>
                    </a:cubicBezTo>
                    <a:cubicBezTo>
                      <a:pt x="163002" y="173604"/>
                      <a:pt x="90114" y="298174"/>
                      <a:pt x="56984" y="302150"/>
                    </a:cubicBezTo>
                    <a:cubicBezTo>
                      <a:pt x="23854" y="306126"/>
                      <a:pt x="0" y="226613"/>
                      <a:pt x="9276" y="190832"/>
                    </a:cubicBezTo>
                    <a:cubicBezTo>
                      <a:pt x="18552" y="155051"/>
                      <a:pt x="106017" y="119270"/>
                      <a:pt x="112643" y="87465"/>
                    </a:cubicBezTo>
                    <a:cubicBezTo>
                      <a:pt x="119269" y="55660"/>
                      <a:pt x="84151" y="27830"/>
                      <a:pt x="49033" y="0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1" name="Freeform 300"/>
              <p:cNvSpPr/>
              <p:nvPr/>
            </p:nvSpPr>
            <p:spPr>
              <a:xfrm>
                <a:off x="2376429" y="2461002"/>
                <a:ext cx="153023" cy="337498"/>
              </a:xfrm>
              <a:custGeom>
                <a:avLst/>
                <a:gdLst>
                  <a:gd name="connsiteX0" fmla="*/ 0 w 206734"/>
                  <a:gd name="connsiteY0" fmla="*/ 0 h 453224"/>
                  <a:gd name="connsiteX1" fmla="*/ 127221 w 206734"/>
                  <a:gd name="connsiteY1" fmla="*/ 190831 h 453224"/>
                  <a:gd name="connsiteX2" fmla="*/ 63611 w 206734"/>
                  <a:gd name="connsiteY2" fmla="*/ 333955 h 453224"/>
                  <a:gd name="connsiteX3" fmla="*/ 206734 w 206734"/>
                  <a:gd name="connsiteY3" fmla="*/ 453224 h 453224"/>
                  <a:gd name="connsiteX4" fmla="*/ 206734 w 206734"/>
                  <a:gd name="connsiteY4" fmla="*/ 453224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34" h="453224">
                    <a:moveTo>
                      <a:pt x="0" y="0"/>
                    </a:moveTo>
                    <a:cubicBezTo>
                      <a:pt x="58309" y="67586"/>
                      <a:pt x="116619" y="135172"/>
                      <a:pt x="127221" y="190831"/>
                    </a:cubicBezTo>
                    <a:cubicBezTo>
                      <a:pt x="137823" y="246490"/>
                      <a:pt x="50359" y="290223"/>
                      <a:pt x="63611" y="333955"/>
                    </a:cubicBezTo>
                    <a:cubicBezTo>
                      <a:pt x="76863" y="377687"/>
                      <a:pt x="206734" y="453224"/>
                      <a:pt x="206734" y="453224"/>
                    </a:cubicBezTo>
                    <a:lnTo>
                      <a:pt x="206734" y="453224"/>
                    </a:ln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2091737" y="2584091"/>
                <a:ext cx="270457" cy="206469"/>
              </a:xfrm>
              <a:custGeom>
                <a:avLst/>
                <a:gdLst>
                  <a:gd name="connsiteX0" fmla="*/ 0 w 373712"/>
                  <a:gd name="connsiteY0" fmla="*/ 27829 h 282271"/>
                  <a:gd name="connsiteX1" fmla="*/ 143124 w 373712"/>
                  <a:gd name="connsiteY1" fmla="*/ 19878 h 282271"/>
                  <a:gd name="connsiteX2" fmla="*/ 159026 w 373712"/>
                  <a:gd name="connsiteY2" fmla="*/ 147099 h 282271"/>
                  <a:gd name="connsiteX3" fmla="*/ 294199 w 373712"/>
                  <a:gd name="connsiteY3" fmla="*/ 155050 h 282271"/>
                  <a:gd name="connsiteX4" fmla="*/ 373712 w 373712"/>
                  <a:gd name="connsiteY4" fmla="*/ 282271 h 2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12" h="282271">
                    <a:moveTo>
                      <a:pt x="0" y="27829"/>
                    </a:moveTo>
                    <a:cubicBezTo>
                      <a:pt x="58310" y="13914"/>
                      <a:pt x="116620" y="0"/>
                      <a:pt x="143124" y="19878"/>
                    </a:cubicBezTo>
                    <a:cubicBezTo>
                      <a:pt x="169628" y="39756"/>
                      <a:pt x="133847" y="124570"/>
                      <a:pt x="159026" y="147099"/>
                    </a:cubicBezTo>
                    <a:cubicBezTo>
                      <a:pt x="184205" y="169628"/>
                      <a:pt x="258418" y="132521"/>
                      <a:pt x="294199" y="155050"/>
                    </a:cubicBezTo>
                    <a:cubicBezTo>
                      <a:pt x="329980" y="177579"/>
                      <a:pt x="351846" y="229925"/>
                      <a:pt x="373712" y="282271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3" name="Freeform 302"/>
              <p:cNvSpPr/>
              <p:nvPr/>
            </p:nvSpPr>
            <p:spPr>
              <a:xfrm>
                <a:off x="2323050" y="2091742"/>
                <a:ext cx="313161" cy="285880"/>
              </a:xfrm>
              <a:custGeom>
                <a:avLst/>
                <a:gdLst>
                  <a:gd name="connsiteX0" fmla="*/ 0 w 429371"/>
                  <a:gd name="connsiteY0" fmla="*/ 375037 h 375037"/>
                  <a:gd name="connsiteX1" fmla="*/ 47708 w 429371"/>
                  <a:gd name="connsiteY1" fmla="*/ 255767 h 375037"/>
                  <a:gd name="connsiteX2" fmla="*/ 166978 w 429371"/>
                  <a:gd name="connsiteY2" fmla="*/ 255767 h 375037"/>
                  <a:gd name="connsiteX3" fmla="*/ 214685 w 429371"/>
                  <a:gd name="connsiteY3" fmla="*/ 33130 h 375037"/>
                  <a:gd name="connsiteX4" fmla="*/ 429371 w 429371"/>
                  <a:gd name="connsiteY4" fmla="*/ 56984 h 37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371" h="375037">
                    <a:moveTo>
                      <a:pt x="0" y="375037"/>
                    </a:moveTo>
                    <a:cubicBezTo>
                      <a:pt x="9939" y="325341"/>
                      <a:pt x="19878" y="275645"/>
                      <a:pt x="47708" y="255767"/>
                    </a:cubicBezTo>
                    <a:cubicBezTo>
                      <a:pt x="75538" y="235889"/>
                      <a:pt x="139149" y="292873"/>
                      <a:pt x="166978" y="255767"/>
                    </a:cubicBezTo>
                    <a:cubicBezTo>
                      <a:pt x="194807" y="218661"/>
                      <a:pt x="170953" y="66260"/>
                      <a:pt x="214685" y="33130"/>
                    </a:cubicBezTo>
                    <a:cubicBezTo>
                      <a:pt x="258417" y="0"/>
                      <a:pt x="343894" y="28492"/>
                      <a:pt x="429371" y="56984"/>
                    </a:cubicBezTo>
                  </a:path>
                </a:pathLst>
              </a:cu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5930263" y="3313328"/>
              <a:ext cx="576263" cy="665162"/>
              <a:chOff x="5307605" y="3254880"/>
              <a:chExt cx="576263" cy="665162"/>
            </a:xfrm>
          </p:grpSpPr>
          <p:sp>
            <p:nvSpPr>
              <p:cNvPr id="283" name="Freeform 282"/>
              <p:cNvSpPr/>
              <p:nvPr/>
            </p:nvSpPr>
            <p:spPr bwMode="auto">
              <a:xfrm rot="7467954">
                <a:off x="5263156" y="3299329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 rot="12368124">
                <a:off x="5544143" y="3567617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5257260" y="3610157"/>
              <a:ext cx="576263" cy="665162"/>
              <a:chOff x="5460005" y="3407280"/>
              <a:chExt cx="576263" cy="665162"/>
            </a:xfrm>
          </p:grpSpPr>
          <p:sp>
            <p:nvSpPr>
              <p:cNvPr id="281" name="Freeform 280"/>
              <p:cNvSpPr/>
              <p:nvPr/>
            </p:nvSpPr>
            <p:spPr bwMode="auto">
              <a:xfrm rot="7467954">
                <a:off x="5415556" y="3451729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 rot="12368124">
                <a:off x="5696543" y="3720017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5874880" y="3922517"/>
              <a:ext cx="576263" cy="665162"/>
              <a:chOff x="6137612" y="3788567"/>
              <a:chExt cx="576263" cy="665162"/>
            </a:xfrm>
          </p:grpSpPr>
          <p:sp>
            <p:nvSpPr>
              <p:cNvPr id="279" name="Freeform 278"/>
              <p:cNvSpPr/>
              <p:nvPr/>
            </p:nvSpPr>
            <p:spPr bwMode="auto">
              <a:xfrm rot="7467954">
                <a:off x="6093163" y="3833016"/>
                <a:ext cx="665162" cy="576263"/>
              </a:xfrm>
              <a:custGeom>
                <a:avLst/>
                <a:gdLst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152073 w 4218709"/>
                  <a:gd name="connsiteY35" fmla="*/ 2429163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8709"/>
                  <a:gd name="connsiteY0" fmla="*/ 3246581 h 3477490"/>
                  <a:gd name="connsiteX1" fmla="*/ 1861127 w 4218709"/>
                  <a:gd name="connsiteY1" fmla="*/ 2096654 h 3477490"/>
                  <a:gd name="connsiteX2" fmla="*/ 1390073 w 4218709"/>
                  <a:gd name="connsiteY2" fmla="*/ 1085272 h 3477490"/>
                  <a:gd name="connsiteX3" fmla="*/ 73891 w 4218709"/>
                  <a:gd name="connsiteY3" fmla="*/ 697345 h 3477490"/>
                  <a:gd name="connsiteX4" fmla="*/ 946727 w 4218709"/>
                  <a:gd name="connsiteY4" fmla="*/ 808181 h 3477490"/>
                  <a:gd name="connsiteX5" fmla="*/ 669636 w 4218709"/>
                  <a:gd name="connsiteY5" fmla="*/ 614218 h 3477490"/>
                  <a:gd name="connsiteX6" fmla="*/ 808182 w 4218709"/>
                  <a:gd name="connsiteY6" fmla="*/ 628072 h 3477490"/>
                  <a:gd name="connsiteX7" fmla="*/ 1043709 w 4218709"/>
                  <a:gd name="connsiteY7" fmla="*/ 725054 h 3477490"/>
                  <a:gd name="connsiteX8" fmla="*/ 1029855 w 4218709"/>
                  <a:gd name="connsiteY8" fmla="*/ 461818 h 3477490"/>
                  <a:gd name="connsiteX9" fmla="*/ 1140691 w 4218709"/>
                  <a:gd name="connsiteY9" fmla="*/ 697345 h 3477490"/>
                  <a:gd name="connsiteX10" fmla="*/ 1376218 w 4218709"/>
                  <a:gd name="connsiteY10" fmla="*/ 808181 h 3477490"/>
                  <a:gd name="connsiteX11" fmla="*/ 1639455 w 4218709"/>
                  <a:gd name="connsiteY11" fmla="*/ 655781 h 3477490"/>
                  <a:gd name="connsiteX12" fmla="*/ 1639455 w 4218709"/>
                  <a:gd name="connsiteY12" fmla="*/ 350981 h 3477490"/>
                  <a:gd name="connsiteX13" fmla="*/ 1930400 w 4218709"/>
                  <a:gd name="connsiteY13" fmla="*/ 240145 h 3477490"/>
                  <a:gd name="connsiteX14" fmla="*/ 2221346 w 4218709"/>
                  <a:gd name="connsiteY14" fmla="*/ 4618 h 3477490"/>
                  <a:gd name="connsiteX15" fmla="*/ 2498436 w 4218709"/>
                  <a:gd name="connsiteY15" fmla="*/ 267854 h 3477490"/>
                  <a:gd name="connsiteX16" fmla="*/ 2761673 w 4218709"/>
                  <a:gd name="connsiteY16" fmla="*/ 212436 h 3477490"/>
                  <a:gd name="connsiteX17" fmla="*/ 3024909 w 4218709"/>
                  <a:gd name="connsiteY17" fmla="*/ 628072 h 3477490"/>
                  <a:gd name="connsiteX18" fmla="*/ 3385127 w 4218709"/>
                  <a:gd name="connsiteY18" fmla="*/ 891309 h 3477490"/>
                  <a:gd name="connsiteX19" fmla="*/ 3288146 w 4218709"/>
                  <a:gd name="connsiteY19" fmla="*/ 1209963 h 3477490"/>
                  <a:gd name="connsiteX20" fmla="*/ 3606800 w 4218709"/>
                  <a:gd name="connsiteY20" fmla="*/ 1417781 h 3477490"/>
                  <a:gd name="connsiteX21" fmla="*/ 4133273 w 4218709"/>
                  <a:gd name="connsiteY21" fmla="*/ 1029854 h 3477490"/>
                  <a:gd name="connsiteX22" fmla="*/ 4119418 w 4218709"/>
                  <a:gd name="connsiteY22" fmla="*/ 1182254 h 3477490"/>
                  <a:gd name="connsiteX23" fmla="*/ 3676073 w 4218709"/>
                  <a:gd name="connsiteY23" fmla="*/ 1487054 h 3477490"/>
                  <a:gd name="connsiteX24" fmla="*/ 4160982 w 4218709"/>
                  <a:gd name="connsiteY24" fmla="*/ 1833418 h 3477490"/>
                  <a:gd name="connsiteX25" fmla="*/ 3620655 w 4218709"/>
                  <a:gd name="connsiteY25" fmla="*/ 1625600 h 3477490"/>
                  <a:gd name="connsiteX26" fmla="*/ 3579091 w 4218709"/>
                  <a:gd name="connsiteY26" fmla="*/ 1930400 h 3477490"/>
                  <a:gd name="connsiteX27" fmla="*/ 3911600 w 4218709"/>
                  <a:gd name="connsiteY27" fmla="*/ 2484581 h 3477490"/>
                  <a:gd name="connsiteX28" fmla="*/ 3786909 w 4218709"/>
                  <a:gd name="connsiteY28" fmla="*/ 2498436 h 3477490"/>
                  <a:gd name="connsiteX29" fmla="*/ 3385127 w 4218709"/>
                  <a:gd name="connsiteY29" fmla="*/ 1805709 h 3477490"/>
                  <a:gd name="connsiteX30" fmla="*/ 3260436 w 4218709"/>
                  <a:gd name="connsiteY30" fmla="*/ 1570181 h 3477490"/>
                  <a:gd name="connsiteX31" fmla="*/ 3011055 w 4218709"/>
                  <a:gd name="connsiteY31" fmla="*/ 1874981 h 3477490"/>
                  <a:gd name="connsiteX32" fmla="*/ 3024909 w 4218709"/>
                  <a:gd name="connsiteY32" fmla="*/ 2304472 h 3477490"/>
                  <a:gd name="connsiteX33" fmla="*/ 2706255 w 4218709"/>
                  <a:gd name="connsiteY33" fmla="*/ 2470727 h 3477490"/>
                  <a:gd name="connsiteX34" fmla="*/ 2373746 w 4218709"/>
                  <a:gd name="connsiteY34" fmla="*/ 2249054 h 3477490"/>
                  <a:gd name="connsiteX35" fmla="*/ 2264513 w 4218709"/>
                  <a:gd name="connsiteY35" fmla="*/ 2395154 h 3477490"/>
                  <a:gd name="connsiteX36" fmla="*/ 2290618 w 4218709"/>
                  <a:gd name="connsiteY36" fmla="*/ 2927927 h 3477490"/>
                  <a:gd name="connsiteX37" fmla="*/ 2124364 w 4218709"/>
                  <a:gd name="connsiteY37" fmla="*/ 2872509 h 3477490"/>
                  <a:gd name="connsiteX38" fmla="*/ 2055091 w 4218709"/>
                  <a:gd name="connsiteY38" fmla="*/ 2387600 h 3477490"/>
                  <a:gd name="connsiteX39" fmla="*/ 1320800 w 4218709"/>
                  <a:gd name="connsiteY39" fmla="*/ 3343563 h 3477490"/>
                  <a:gd name="connsiteX40" fmla="*/ 1334655 w 4218709"/>
                  <a:gd name="connsiteY40" fmla="*/ 3191163 h 3477490"/>
                  <a:gd name="connsiteX0" fmla="*/ 1306946 w 4216310"/>
                  <a:gd name="connsiteY0" fmla="*/ 3246581 h 3477490"/>
                  <a:gd name="connsiteX1" fmla="*/ 1861127 w 4216310"/>
                  <a:gd name="connsiteY1" fmla="*/ 2096654 h 3477490"/>
                  <a:gd name="connsiteX2" fmla="*/ 1390073 w 4216310"/>
                  <a:gd name="connsiteY2" fmla="*/ 1085272 h 3477490"/>
                  <a:gd name="connsiteX3" fmla="*/ 73891 w 4216310"/>
                  <a:gd name="connsiteY3" fmla="*/ 697345 h 3477490"/>
                  <a:gd name="connsiteX4" fmla="*/ 946727 w 4216310"/>
                  <a:gd name="connsiteY4" fmla="*/ 808181 h 3477490"/>
                  <a:gd name="connsiteX5" fmla="*/ 669636 w 4216310"/>
                  <a:gd name="connsiteY5" fmla="*/ 614218 h 3477490"/>
                  <a:gd name="connsiteX6" fmla="*/ 808182 w 4216310"/>
                  <a:gd name="connsiteY6" fmla="*/ 628072 h 3477490"/>
                  <a:gd name="connsiteX7" fmla="*/ 1043709 w 4216310"/>
                  <a:gd name="connsiteY7" fmla="*/ 725054 h 3477490"/>
                  <a:gd name="connsiteX8" fmla="*/ 1029855 w 4216310"/>
                  <a:gd name="connsiteY8" fmla="*/ 461818 h 3477490"/>
                  <a:gd name="connsiteX9" fmla="*/ 1140691 w 4216310"/>
                  <a:gd name="connsiteY9" fmla="*/ 697345 h 3477490"/>
                  <a:gd name="connsiteX10" fmla="*/ 1376218 w 4216310"/>
                  <a:gd name="connsiteY10" fmla="*/ 808181 h 3477490"/>
                  <a:gd name="connsiteX11" fmla="*/ 1639455 w 4216310"/>
                  <a:gd name="connsiteY11" fmla="*/ 655781 h 3477490"/>
                  <a:gd name="connsiteX12" fmla="*/ 1639455 w 4216310"/>
                  <a:gd name="connsiteY12" fmla="*/ 350981 h 3477490"/>
                  <a:gd name="connsiteX13" fmla="*/ 1930400 w 4216310"/>
                  <a:gd name="connsiteY13" fmla="*/ 240145 h 3477490"/>
                  <a:gd name="connsiteX14" fmla="*/ 2221346 w 4216310"/>
                  <a:gd name="connsiteY14" fmla="*/ 4618 h 3477490"/>
                  <a:gd name="connsiteX15" fmla="*/ 2498436 w 4216310"/>
                  <a:gd name="connsiteY15" fmla="*/ 267854 h 3477490"/>
                  <a:gd name="connsiteX16" fmla="*/ 2761673 w 4216310"/>
                  <a:gd name="connsiteY16" fmla="*/ 212436 h 3477490"/>
                  <a:gd name="connsiteX17" fmla="*/ 3024909 w 4216310"/>
                  <a:gd name="connsiteY17" fmla="*/ 628072 h 3477490"/>
                  <a:gd name="connsiteX18" fmla="*/ 3385127 w 4216310"/>
                  <a:gd name="connsiteY18" fmla="*/ 891309 h 3477490"/>
                  <a:gd name="connsiteX19" fmla="*/ 3288146 w 4216310"/>
                  <a:gd name="connsiteY19" fmla="*/ 1209963 h 3477490"/>
                  <a:gd name="connsiteX20" fmla="*/ 3621199 w 4216310"/>
                  <a:gd name="connsiteY20" fmla="*/ 1354500 h 3477490"/>
                  <a:gd name="connsiteX21" fmla="*/ 4133273 w 4216310"/>
                  <a:gd name="connsiteY21" fmla="*/ 1029854 h 3477490"/>
                  <a:gd name="connsiteX22" fmla="*/ 4119418 w 4216310"/>
                  <a:gd name="connsiteY22" fmla="*/ 1182254 h 3477490"/>
                  <a:gd name="connsiteX23" fmla="*/ 3676073 w 4216310"/>
                  <a:gd name="connsiteY23" fmla="*/ 1487054 h 3477490"/>
                  <a:gd name="connsiteX24" fmla="*/ 4160982 w 4216310"/>
                  <a:gd name="connsiteY24" fmla="*/ 1833418 h 3477490"/>
                  <a:gd name="connsiteX25" fmla="*/ 3620655 w 4216310"/>
                  <a:gd name="connsiteY25" fmla="*/ 1625600 h 3477490"/>
                  <a:gd name="connsiteX26" fmla="*/ 3579091 w 4216310"/>
                  <a:gd name="connsiteY26" fmla="*/ 1930400 h 3477490"/>
                  <a:gd name="connsiteX27" fmla="*/ 3911600 w 4216310"/>
                  <a:gd name="connsiteY27" fmla="*/ 2484581 h 3477490"/>
                  <a:gd name="connsiteX28" fmla="*/ 3786909 w 4216310"/>
                  <a:gd name="connsiteY28" fmla="*/ 2498436 h 3477490"/>
                  <a:gd name="connsiteX29" fmla="*/ 3385127 w 4216310"/>
                  <a:gd name="connsiteY29" fmla="*/ 1805709 h 3477490"/>
                  <a:gd name="connsiteX30" fmla="*/ 3260436 w 4216310"/>
                  <a:gd name="connsiteY30" fmla="*/ 1570181 h 3477490"/>
                  <a:gd name="connsiteX31" fmla="*/ 3011055 w 4216310"/>
                  <a:gd name="connsiteY31" fmla="*/ 1874981 h 3477490"/>
                  <a:gd name="connsiteX32" fmla="*/ 3024909 w 4216310"/>
                  <a:gd name="connsiteY32" fmla="*/ 2304472 h 3477490"/>
                  <a:gd name="connsiteX33" fmla="*/ 2706255 w 4216310"/>
                  <a:gd name="connsiteY33" fmla="*/ 2470727 h 3477490"/>
                  <a:gd name="connsiteX34" fmla="*/ 2373746 w 4216310"/>
                  <a:gd name="connsiteY34" fmla="*/ 2249054 h 3477490"/>
                  <a:gd name="connsiteX35" fmla="*/ 2264513 w 4216310"/>
                  <a:gd name="connsiteY35" fmla="*/ 2395154 h 3477490"/>
                  <a:gd name="connsiteX36" fmla="*/ 2290618 w 4216310"/>
                  <a:gd name="connsiteY36" fmla="*/ 2927927 h 3477490"/>
                  <a:gd name="connsiteX37" fmla="*/ 2124364 w 4216310"/>
                  <a:gd name="connsiteY37" fmla="*/ 2872509 h 3477490"/>
                  <a:gd name="connsiteX38" fmla="*/ 2055091 w 4216310"/>
                  <a:gd name="connsiteY38" fmla="*/ 2387600 h 3477490"/>
                  <a:gd name="connsiteX39" fmla="*/ 1320800 w 4216310"/>
                  <a:gd name="connsiteY39" fmla="*/ 3343563 h 3477490"/>
                  <a:gd name="connsiteX40" fmla="*/ 1334655 w 4216310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024909 w 4240783"/>
                  <a:gd name="connsiteY17" fmla="*/ 628072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46581 h 3477490"/>
                  <a:gd name="connsiteX1" fmla="*/ 1861127 w 4240783"/>
                  <a:gd name="connsiteY1" fmla="*/ 2096654 h 3477490"/>
                  <a:gd name="connsiteX2" fmla="*/ 1390073 w 4240783"/>
                  <a:gd name="connsiteY2" fmla="*/ 1085272 h 3477490"/>
                  <a:gd name="connsiteX3" fmla="*/ 73891 w 4240783"/>
                  <a:gd name="connsiteY3" fmla="*/ 697345 h 3477490"/>
                  <a:gd name="connsiteX4" fmla="*/ 946727 w 4240783"/>
                  <a:gd name="connsiteY4" fmla="*/ 808181 h 3477490"/>
                  <a:gd name="connsiteX5" fmla="*/ 669636 w 4240783"/>
                  <a:gd name="connsiteY5" fmla="*/ 614218 h 3477490"/>
                  <a:gd name="connsiteX6" fmla="*/ 808182 w 4240783"/>
                  <a:gd name="connsiteY6" fmla="*/ 628072 h 3477490"/>
                  <a:gd name="connsiteX7" fmla="*/ 1043709 w 4240783"/>
                  <a:gd name="connsiteY7" fmla="*/ 725054 h 3477490"/>
                  <a:gd name="connsiteX8" fmla="*/ 1029855 w 4240783"/>
                  <a:gd name="connsiteY8" fmla="*/ 461818 h 3477490"/>
                  <a:gd name="connsiteX9" fmla="*/ 1140691 w 4240783"/>
                  <a:gd name="connsiteY9" fmla="*/ 697345 h 3477490"/>
                  <a:gd name="connsiteX10" fmla="*/ 1376218 w 4240783"/>
                  <a:gd name="connsiteY10" fmla="*/ 808181 h 3477490"/>
                  <a:gd name="connsiteX11" fmla="*/ 1639455 w 4240783"/>
                  <a:gd name="connsiteY11" fmla="*/ 655781 h 3477490"/>
                  <a:gd name="connsiteX12" fmla="*/ 1639455 w 4240783"/>
                  <a:gd name="connsiteY12" fmla="*/ 350981 h 3477490"/>
                  <a:gd name="connsiteX13" fmla="*/ 1930400 w 4240783"/>
                  <a:gd name="connsiteY13" fmla="*/ 240145 h 3477490"/>
                  <a:gd name="connsiteX14" fmla="*/ 2221346 w 4240783"/>
                  <a:gd name="connsiteY14" fmla="*/ 4618 h 3477490"/>
                  <a:gd name="connsiteX15" fmla="*/ 2498436 w 4240783"/>
                  <a:gd name="connsiteY15" fmla="*/ 267854 h 3477490"/>
                  <a:gd name="connsiteX16" fmla="*/ 2761673 w 4240783"/>
                  <a:gd name="connsiteY16" fmla="*/ 212436 h 3477490"/>
                  <a:gd name="connsiteX17" fmla="*/ 3411982 w 4240783"/>
                  <a:gd name="connsiteY17" fmla="*/ 363993 h 3477490"/>
                  <a:gd name="connsiteX18" fmla="*/ 3385127 w 4240783"/>
                  <a:gd name="connsiteY18" fmla="*/ 891309 h 3477490"/>
                  <a:gd name="connsiteX19" fmla="*/ 3288146 w 4240783"/>
                  <a:gd name="connsiteY19" fmla="*/ 1209963 h 3477490"/>
                  <a:gd name="connsiteX20" fmla="*/ 3474364 w 4240783"/>
                  <a:gd name="connsiteY20" fmla="*/ 1302011 h 3477490"/>
                  <a:gd name="connsiteX21" fmla="*/ 4133273 w 4240783"/>
                  <a:gd name="connsiteY21" fmla="*/ 1029854 h 3477490"/>
                  <a:gd name="connsiteX22" fmla="*/ 4119418 w 4240783"/>
                  <a:gd name="connsiteY22" fmla="*/ 1182254 h 3477490"/>
                  <a:gd name="connsiteX23" fmla="*/ 3676073 w 4240783"/>
                  <a:gd name="connsiteY23" fmla="*/ 1487054 h 3477490"/>
                  <a:gd name="connsiteX24" fmla="*/ 4160982 w 4240783"/>
                  <a:gd name="connsiteY24" fmla="*/ 1833418 h 3477490"/>
                  <a:gd name="connsiteX25" fmla="*/ 3620655 w 4240783"/>
                  <a:gd name="connsiteY25" fmla="*/ 1625600 h 3477490"/>
                  <a:gd name="connsiteX26" fmla="*/ 3579091 w 4240783"/>
                  <a:gd name="connsiteY26" fmla="*/ 1930400 h 3477490"/>
                  <a:gd name="connsiteX27" fmla="*/ 3911600 w 4240783"/>
                  <a:gd name="connsiteY27" fmla="*/ 2484581 h 3477490"/>
                  <a:gd name="connsiteX28" fmla="*/ 3786909 w 4240783"/>
                  <a:gd name="connsiteY28" fmla="*/ 2498436 h 3477490"/>
                  <a:gd name="connsiteX29" fmla="*/ 3385127 w 4240783"/>
                  <a:gd name="connsiteY29" fmla="*/ 1805709 h 3477490"/>
                  <a:gd name="connsiteX30" fmla="*/ 3260436 w 4240783"/>
                  <a:gd name="connsiteY30" fmla="*/ 1570181 h 3477490"/>
                  <a:gd name="connsiteX31" fmla="*/ 3011055 w 4240783"/>
                  <a:gd name="connsiteY31" fmla="*/ 1874981 h 3477490"/>
                  <a:gd name="connsiteX32" fmla="*/ 3024909 w 4240783"/>
                  <a:gd name="connsiteY32" fmla="*/ 2304472 h 3477490"/>
                  <a:gd name="connsiteX33" fmla="*/ 2706255 w 4240783"/>
                  <a:gd name="connsiteY33" fmla="*/ 2470727 h 3477490"/>
                  <a:gd name="connsiteX34" fmla="*/ 2373746 w 4240783"/>
                  <a:gd name="connsiteY34" fmla="*/ 2249054 h 3477490"/>
                  <a:gd name="connsiteX35" fmla="*/ 2264513 w 4240783"/>
                  <a:gd name="connsiteY35" fmla="*/ 2395154 h 3477490"/>
                  <a:gd name="connsiteX36" fmla="*/ 2290618 w 4240783"/>
                  <a:gd name="connsiteY36" fmla="*/ 2927927 h 3477490"/>
                  <a:gd name="connsiteX37" fmla="*/ 2124364 w 4240783"/>
                  <a:gd name="connsiteY37" fmla="*/ 2872509 h 3477490"/>
                  <a:gd name="connsiteX38" fmla="*/ 2055091 w 4240783"/>
                  <a:gd name="connsiteY38" fmla="*/ 2387600 h 3477490"/>
                  <a:gd name="connsiteX39" fmla="*/ 1320800 w 4240783"/>
                  <a:gd name="connsiteY39" fmla="*/ 3343563 h 3477490"/>
                  <a:gd name="connsiteX40" fmla="*/ 1334655 w 4240783"/>
                  <a:gd name="connsiteY40" fmla="*/ 3191163 h 3477490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98436 w 4240783"/>
                  <a:gd name="connsiteY15" fmla="*/ 310078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61673 w 4240783"/>
                  <a:gd name="connsiteY16" fmla="*/ 254660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390073 w 4240783"/>
                  <a:gd name="connsiteY2" fmla="*/ 1127496 h 3519714"/>
                  <a:gd name="connsiteX3" fmla="*/ 73891 w 4240783"/>
                  <a:gd name="connsiteY3" fmla="*/ 739569 h 3519714"/>
                  <a:gd name="connsiteX4" fmla="*/ 946727 w 4240783"/>
                  <a:gd name="connsiteY4" fmla="*/ 850405 h 3519714"/>
                  <a:gd name="connsiteX5" fmla="*/ 669636 w 4240783"/>
                  <a:gd name="connsiteY5" fmla="*/ 656442 h 3519714"/>
                  <a:gd name="connsiteX6" fmla="*/ 808182 w 4240783"/>
                  <a:gd name="connsiteY6" fmla="*/ 670296 h 3519714"/>
                  <a:gd name="connsiteX7" fmla="*/ 1043709 w 4240783"/>
                  <a:gd name="connsiteY7" fmla="*/ 767278 h 3519714"/>
                  <a:gd name="connsiteX8" fmla="*/ 1263783 w 4240783"/>
                  <a:gd name="connsiteY8" fmla="*/ 4617 h 3519714"/>
                  <a:gd name="connsiteX9" fmla="*/ 1140691 w 4240783"/>
                  <a:gd name="connsiteY9" fmla="*/ 739569 h 3519714"/>
                  <a:gd name="connsiteX10" fmla="*/ 1376218 w 4240783"/>
                  <a:gd name="connsiteY10" fmla="*/ 850405 h 3519714"/>
                  <a:gd name="connsiteX11" fmla="*/ 1639455 w 4240783"/>
                  <a:gd name="connsiteY11" fmla="*/ 698005 h 3519714"/>
                  <a:gd name="connsiteX12" fmla="*/ 1639455 w 4240783"/>
                  <a:gd name="connsiteY12" fmla="*/ 393205 h 3519714"/>
                  <a:gd name="connsiteX13" fmla="*/ 1930400 w 4240783"/>
                  <a:gd name="connsiteY13" fmla="*/ 282369 h 3519714"/>
                  <a:gd name="connsiteX14" fmla="*/ 2221346 w 4240783"/>
                  <a:gd name="connsiteY14" fmla="*/ 46842 h 3519714"/>
                  <a:gd name="connsiteX15" fmla="*/ 2438459 w 4240783"/>
                  <a:gd name="connsiteY15" fmla="*/ 424514 h 3519714"/>
                  <a:gd name="connsiteX16" fmla="*/ 2778386 w 4240783"/>
                  <a:gd name="connsiteY16" fmla="*/ 362879 h 3519714"/>
                  <a:gd name="connsiteX17" fmla="*/ 3411982 w 4240783"/>
                  <a:gd name="connsiteY17" fmla="*/ 406217 h 3519714"/>
                  <a:gd name="connsiteX18" fmla="*/ 3385127 w 4240783"/>
                  <a:gd name="connsiteY18" fmla="*/ 933533 h 3519714"/>
                  <a:gd name="connsiteX19" fmla="*/ 3288146 w 4240783"/>
                  <a:gd name="connsiteY19" fmla="*/ 1252187 h 3519714"/>
                  <a:gd name="connsiteX20" fmla="*/ 3474364 w 4240783"/>
                  <a:gd name="connsiteY20" fmla="*/ 1344235 h 3519714"/>
                  <a:gd name="connsiteX21" fmla="*/ 4133273 w 4240783"/>
                  <a:gd name="connsiteY21" fmla="*/ 1072078 h 3519714"/>
                  <a:gd name="connsiteX22" fmla="*/ 4119418 w 4240783"/>
                  <a:gd name="connsiteY22" fmla="*/ 1224478 h 3519714"/>
                  <a:gd name="connsiteX23" fmla="*/ 3676073 w 4240783"/>
                  <a:gd name="connsiteY23" fmla="*/ 1529278 h 3519714"/>
                  <a:gd name="connsiteX24" fmla="*/ 4160982 w 4240783"/>
                  <a:gd name="connsiteY24" fmla="*/ 1875642 h 3519714"/>
                  <a:gd name="connsiteX25" fmla="*/ 3620655 w 4240783"/>
                  <a:gd name="connsiteY25" fmla="*/ 1667824 h 3519714"/>
                  <a:gd name="connsiteX26" fmla="*/ 3579091 w 4240783"/>
                  <a:gd name="connsiteY26" fmla="*/ 1972624 h 3519714"/>
                  <a:gd name="connsiteX27" fmla="*/ 3911600 w 4240783"/>
                  <a:gd name="connsiteY27" fmla="*/ 2526805 h 3519714"/>
                  <a:gd name="connsiteX28" fmla="*/ 3786909 w 4240783"/>
                  <a:gd name="connsiteY28" fmla="*/ 2540660 h 3519714"/>
                  <a:gd name="connsiteX29" fmla="*/ 3385127 w 4240783"/>
                  <a:gd name="connsiteY29" fmla="*/ 1847933 h 3519714"/>
                  <a:gd name="connsiteX30" fmla="*/ 3260436 w 4240783"/>
                  <a:gd name="connsiteY30" fmla="*/ 1612405 h 3519714"/>
                  <a:gd name="connsiteX31" fmla="*/ 3011055 w 4240783"/>
                  <a:gd name="connsiteY31" fmla="*/ 1917205 h 3519714"/>
                  <a:gd name="connsiteX32" fmla="*/ 3024909 w 4240783"/>
                  <a:gd name="connsiteY32" fmla="*/ 2346696 h 3519714"/>
                  <a:gd name="connsiteX33" fmla="*/ 2706255 w 4240783"/>
                  <a:gd name="connsiteY33" fmla="*/ 2512951 h 3519714"/>
                  <a:gd name="connsiteX34" fmla="*/ 2373746 w 4240783"/>
                  <a:gd name="connsiteY34" fmla="*/ 2291278 h 3519714"/>
                  <a:gd name="connsiteX35" fmla="*/ 2264513 w 4240783"/>
                  <a:gd name="connsiteY35" fmla="*/ 2437378 h 3519714"/>
                  <a:gd name="connsiteX36" fmla="*/ 2290618 w 4240783"/>
                  <a:gd name="connsiteY36" fmla="*/ 2970151 h 3519714"/>
                  <a:gd name="connsiteX37" fmla="*/ 2124364 w 4240783"/>
                  <a:gd name="connsiteY37" fmla="*/ 2914733 h 3519714"/>
                  <a:gd name="connsiteX38" fmla="*/ 2055091 w 4240783"/>
                  <a:gd name="connsiteY38" fmla="*/ 2429824 h 3519714"/>
                  <a:gd name="connsiteX39" fmla="*/ 1320800 w 4240783"/>
                  <a:gd name="connsiteY39" fmla="*/ 3385787 h 3519714"/>
                  <a:gd name="connsiteX40" fmla="*/ 1334655 w 4240783"/>
                  <a:gd name="connsiteY40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411982 w 4240783"/>
                  <a:gd name="connsiteY18" fmla="*/ 40621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778386 w 4240783"/>
                  <a:gd name="connsiteY17" fmla="*/ 362879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819888 w 4240783"/>
                  <a:gd name="connsiteY17" fmla="*/ 498535 h 3519714"/>
                  <a:gd name="connsiteX18" fmla="*/ 3306649 w 4240783"/>
                  <a:gd name="connsiteY18" fmla="*/ 489387 h 3519714"/>
                  <a:gd name="connsiteX19" fmla="*/ 3385127 w 4240783"/>
                  <a:gd name="connsiteY19" fmla="*/ 933533 h 3519714"/>
                  <a:gd name="connsiteX20" fmla="*/ 3288146 w 4240783"/>
                  <a:gd name="connsiteY20" fmla="*/ 1252187 h 3519714"/>
                  <a:gd name="connsiteX21" fmla="*/ 3474364 w 4240783"/>
                  <a:gd name="connsiteY21" fmla="*/ 1344235 h 3519714"/>
                  <a:gd name="connsiteX22" fmla="*/ 4133273 w 4240783"/>
                  <a:gd name="connsiteY22" fmla="*/ 1072078 h 3519714"/>
                  <a:gd name="connsiteX23" fmla="*/ 4119418 w 4240783"/>
                  <a:gd name="connsiteY23" fmla="*/ 1224478 h 3519714"/>
                  <a:gd name="connsiteX24" fmla="*/ 3676073 w 4240783"/>
                  <a:gd name="connsiteY24" fmla="*/ 1529278 h 3519714"/>
                  <a:gd name="connsiteX25" fmla="*/ 4160982 w 4240783"/>
                  <a:gd name="connsiteY25" fmla="*/ 1875642 h 3519714"/>
                  <a:gd name="connsiteX26" fmla="*/ 3620655 w 4240783"/>
                  <a:gd name="connsiteY26" fmla="*/ 1667824 h 3519714"/>
                  <a:gd name="connsiteX27" fmla="*/ 3579091 w 4240783"/>
                  <a:gd name="connsiteY27" fmla="*/ 1972624 h 3519714"/>
                  <a:gd name="connsiteX28" fmla="*/ 3911600 w 4240783"/>
                  <a:gd name="connsiteY28" fmla="*/ 2526805 h 3519714"/>
                  <a:gd name="connsiteX29" fmla="*/ 3786909 w 4240783"/>
                  <a:gd name="connsiteY29" fmla="*/ 2540660 h 3519714"/>
                  <a:gd name="connsiteX30" fmla="*/ 3385127 w 4240783"/>
                  <a:gd name="connsiteY30" fmla="*/ 1847933 h 3519714"/>
                  <a:gd name="connsiteX31" fmla="*/ 3260436 w 4240783"/>
                  <a:gd name="connsiteY31" fmla="*/ 1612405 h 3519714"/>
                  <a:gd name="connsiteX32" fmla="*/ 3011055 w 4240783"/>
                  <a:gd name="connsiteY32" fmla="*/ 1917205 h 3519714"/>
                  <a:gd name="connsiteX33" fmla="*/ 3024909 w 4240783"/>
                  <a:gd name="connsiteY33" fmla="*/ 2346696 h 3519714"/>
                  <a:gd name="connsiteX34" fmla="*/ 2706255 w 4240783"/>
                  <a:gd name="connsiteY34" fmla="*/ 2512951 h 3519714"/>
                  <a:gd name="connsiteX35" fmla="*/ 2373746 w 4240783"/>
                  <a:gd name="connsiteY35" fmla="*/ 2291278 h 3519714"/>
                  <a:gd name="connsiteX36" fmla="*/ 2264513 w 4240783"/>
                  <a:gd name="connsiteY36" fmla="*/ 2437378 h 3519714"/>
                  <a:gd name="connsiteX37" fmla="*/ 2290618 w 4240783"/>
                  <a:gd name="connsiteY37" fmla="*/ 2970151 h 3519714"/>
                  <a:gd name="connsiteX38" fmla="*/ 2124364 w 4240783"/>
                  <a:gd name="connsiteY38" fmla="*/ 2914733 h 3519714"/>
                  <a:gd name="connsiteX39" fmla="*/ 2055091 w 4240783"/>
                  <a:gd name="connsiteY39" fmla="*/ 2429824 h 3519714"/>
                  <a:gd name="connsiteX40" fmla="*/ 1320800 w 4240783"/>
                  <a:gd name="connsiteY40" fmla="*/ 3385787 h 3519714"/>
                  <a:gd name="connsiteX41" fmla="*/ 1334655 w 4240783"/>
                  <a:gd name="connsiteY41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306649 w 4240783"/>
                  <a:gd name="connsiteY19" fmla="*/ 489387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438459 w 4240783"/>
                  <a:gd name="connsiteY16" fmla="*/ 424514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3024909 w 4240783"/>
                  <a:gd name="connsiteY34" fmla="*/ 234669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306946 w 4240783"/>
                  <a:gd name="connsiteY0" fmla="*/ 3288805 h 3519714"/>
                  <a:gd name="connsiteX1" fmla="*/ 1861127 w 4240783"/>
                  <a:gd name="connsiteY1" fmla="*/ 2138878 h 3519714"/>
                  <a:gd name="connsiteX2" fmla="*/ 1048619 w 4240783"/>
                  <a:gd name="connsiteY2" fmla="*/ 1942289 h 3519714"/>
                  <a:gd name="connsiteX3" fmla="*/ 1390073 w 4240783"/>
                  <a:gd name="connsiteY3" fmla="*/ 1127496 h 3519714"/>
                  <a:gd name="connsiteX4" fmla="*/ 73891 w 4240783"/>
                  <a:gd name="connsiteY4" fmla="*/ 739569 h 3519714"/>
                  <a:gd name="connsiteX5" fmla="*/ 946727 w 4240783"/>
                  <a:gd name="connsiteY5" fmla="*/ 850405 h 3519714"/>
                  <a:gd name="connsiteX6" fmla="*/ 669636 w 4240783"/>
                  <a:gd name="connsiteY6" fmla="*/ 656442 h 3519714"/>
                  <a:gd name="connsiteX7" fmla="*/ 808182 w 4240783"/>
                  <a:gd name="connsiteY7" fmla="*/ 670296 h 3519714"/>
                  <a:gd name="connsiteX8" fmla="*/ 1043709 w 4240783"/>
                  <a:gd name="connsiteY8" fmla="*/ 767278 h 3519714"/>
                  <a:gd name="connsiteX9" fmla="*/ 1263783 w 4240783"/>
                  <a:gd name="connsiteY9" fmla="*/ 4617 h 3519714"/>
                  <a:gd name="connsiteX10" fmla="*/ 1140691 w 4240783"/>
                  <a:gd name="connsiteY10" fmla="*/ 739569 h 3519714"/>
                  <a:gd name="connsiteX11" fmla="*/ 1376218 w 4240783"/>
                  <a:gd name="connsiteY11" fmla="*/ 850405 h 3519714"/>
                  <a:gd name="connsiteX12" fmla="*/ 1639455 w 4240783"/>
                  <a:gd name="connsiteY12" fmla="*/ 698005 h 3519714"/>
                  <a:gd name="connsiteX13" fmla="*/ 1639455 w 4240783"/>
                  <a:gd name="connsiteY13" fmla="*/ 393205 h 3519714"/>
                  <a:gd name="connsiteX14" fmla="*/ 1930400 w 4240783"/>
                  <a:gd name="connsiteY14" fmla="*/ 282369 h 3519714"/>
                  <a:gd name="connsiteX15" fmla="*/ 2221346 w 4240783"/>
                  <a:gd name="connsiteY15" fmla="*/ 46842 h 3519714"/>
                  <a:gd name="connsiteX16" fmla="*/ 2333127 w 4240783"/>
                  <a:gd name="connsiteY16" fmla="*/ 507683 h 3519714"/>
                  <a:gd name="connsiteX17" fmla="*/ 2479961 w 4240783"/>
                  <a:gd name="connsiteY17" fmla="*/ 560170 h 3519714"/>
                  <a:gd name="connsiteX18" fmla="*/ 2819888 w 4240783"/>
                  <a:gd name="connsiteY18" fmla="*/ 498535 h 3519714"/>
                  <a:gd name="connsiteX19" fmla="*/ 3499741 w 4240783"/>
                  <a:gd name="connsiteY19" fmla="*/ 375265 h 3519714"/>
                  <a:gd name="connsiteX20" fmla="*/ 3385127 w 4240783"/>
                  <a:gd name="connsiteY20" fmla="*/ 933533 h 3519714"/>
                  <a:gd name="connsiteX21" fmla="*/ 3288146 w 4240783"/>
                  <a:gd name="connsiteY21" fmla="*/ 1252187 h 3519714"/>
                  <a:gd name="connsiteX22" fmla="*/ 3474364 w 4240783"/>
                  <a:gd name="connsiteY22" fmla="*/ 1344235 h 3519714"/>
                  <a:gd name="connsiteX23" fmla="*/ 4133273 w 4240783"/>
                  <a:gd name="connsiteY23" fmla="*/ 1072078 h 3519714"/>
                  <a:gd name="connsiteX24" fmla="*/ 4119418 w 4240783"/>
                  <a:gd name="connsiteY24" fmla="*/ 1224478 h 3519714"/>
                  <a:gd name="connsiteX25" fmla="*/ 3676073 w 4240783"/>
                  <a:gd name="connsiteY25" fmla="*/ 1529278 h 3519714"/>
                  <a:gd name="connsiteX26" fmla="*/ 4160982 w 4240783"/>
                  <a:gd name="connsiteY26" fmla="*/ 1875642 h 3519714"/>
                  <a:gd name="connsiteX27" fmla="*/ 3620655 w 4240783"/>
                  <a:gd name="connsiteY27" fmla="*/ 1667824 h 3519714"/>
                  <a:gd name="connsiteX28" fmla="*/ 3579091 w 4240783"/>
                  <a:gd name="connsiteY28" fmla="*/ 1972624 h 3519714"/>
                  <a:gd name="connsiteX29" fmla="*/ 3911600 w 4240783"/>
                  <a:gd name="connsiteY29" fmla="*/ 2526805 h 3519714"/>
                  <a:gd name="connsiteX30" fmla="*/ 3786909 w 4240783"/>
                  <a:gd name="connsiteY30" fmla="*/ 2540660 h 3519714"/>
                  <a:gd name="connsiteX31" fmla="*/ 3385127 w 4240783"/>
                  <a:gd name="connsiteY31" fmla="*/ 1847933 h 3519714"/>
                  <a:gd name="connsiteX32" fmla="*/ 3260436 w 4240783"/>
                  <a:gd name="connsiteY32" fmla="*/ 1612405 h 3519714"/>
                  <a:gd name="connsiteX33" fmla="*/ 3011055 w 4240783"/>
                  <a:gd name="connsiteY33" fmla="*/ 1917205 h 3519714"/>
                  <a:gd name="connsiteX34" fmla="*/ 2998971 w 4240783"/>
                  <a:gd name="connsiteY34" fmla="*/ 2760276 h 3519714"/>
                  <a:gd name="connsiteX35" fmla="*/ 2706255 w 4240783"/>
                  <a:gd name="connsiteY35" fmla="*/ 2512951 h 3519714"/>
                  <a:gd name="connsiteX36" fmla="*/ 2373746 w 4240783"/>
                  <a:gd name="connsiteY36" fmla="*/ 2291278 h 3519714"/>
                  <a:gd name="connsiteX37" fmla="*/ 2264513 w 4240783"/>
                  <a:gd name="connsiteY37" fmla="*/ 2437378 h 3519714"/>
                  <a:gd name="connsiteX38" fmla="*/ 2290618 w 4240783"/>
                  <a:gd name="connsiteY38" fmla="*/ 2970151 h 3519714"/>
                  <a:gd name="connsiteX39" fmla="*/ 2124364 w 4240783"/>
                  <a:gd name="connsiteY39" fmla="*/ 2914733 h 3519714"/>
                  <a:gd name="connsiteX40" fmla="*/ 2055091 w 4240783"/>
                  <a:gd name="connsiteY40" fmla="*/ 2429824 h 3519714"/>
                  <a:gd name="connsiteX41" fmla="*/ 1320800 w 4240783"/>
                  <a:gd name="connsiteY41" fmla="*/ 3385787 h 3519714"/>
                  <a:gd name="connsiteX42" fmla="*/ 1334655 w 4240783"/>
                  <a:gd name="connsiteY42" fmla="*/ 3233387 h 3519714"/>
                  <a:gd name="connsiteX0" fmla="*/ 1287792 w 4221629"/>
                  <a:gd name="connsiteY0" fmla="*/ 3288805 h 3519714"/>
                  <a:gd name="connsiteX1" fmla="*/ 1841973 w 4221629"/>
                  <a:gd name="connsiteY1" fmla="*/ 2138878 h 3519714"/>
                  <a:gd name="connsiteX2" fmla="*/ 1029465 w 4221629"/>
                  <a:gd name="connsiteY2" fmla="*/ 1942289 h 3519714"/>
                  <a:gd name="connsiteX3" fmla="*/ 1255997 w 4221629"/>
                  <a:gd name="connsiteY3" fmla="*/ 1411509 h 3519714"/>
                  <a:gd name="connsiteX4" fmla="*/ 54737 w 4221629"/>
                  <a:gd name="connsiteY4" fmla="*/ 739569 h 3519714"/>
                  <a:gd name="connsiteX5" fmla="*/ 927573 w 4221629"/>
                  <a:gd name="connsiteY5" fmla="*/ 850405 h 3519714"/>
                  <a:gd name="connsiteX6" fmla="*/ 650482 w 4221629"/>
                  <a:gd name="connsiteY6" fmla="*/ 656442 h 3519714"/>
                  <a:gd name="connsiteX7" fmla="*/ 789028 w 4221629"/>
                  <a:gd name="connsiteY7" fmla="*/ 670296 h 3519714"/>
                  <a:gd name="connsiteX8" fmla="*/ 1024555 w 4221629"/>
                  <a:gd name="connsiteY8" fmla="*/ 767278 h 3519714"/>
                  <a:gd name="connsiteX9" fmla="*/ 1244629 w 4221629"/>
                  <a:gd name="connsiteY9" fmla="*/ 4617 h 3519714"/>
                  <a:gd name="connsiteX10" fmla="*/ 1121537 w 4221629"/>
                  <a:gd name="connsiteY10" fmla="*/ 739569 h 3519714"/>
                  <a:gd name="connsiteX11" fmla="*/ 1357064 w 4221629"/>
                  <a:gd name="connsiteY11" fmla="*/ 850405 h 3519714"/>
                  <a:gd name="connsiteX12" fmla="*/ 1620301 w 4221629"/>
                  <a:gd name="connsiteY12" fmla="*/ 698005 h 3519714"/>
                  <a:gd name="connsiteX13" fmla="*/ 1620301 w 4221629"/>
                  <a:gd name="connsiteY13" fmla="*/ 393205 h 3519714"/>
                  <a:gd name="connsiteX14" fmla="*/ 1911246 w 4221629"/>
                  <a:gd name="connsiteY14" fmla="*/ 282369 h 3519714"/>
                  <a:gd name="connsiteX15" fmla="*/ 2202192 w 4221629"/>
                  <a:gd name="connsiteY15" fmla="*/ 46842 h 3519714"/>
                  <a:gd name="connsiteX16" fmla="*/ 2313973 w 4221629"/>
                  <a:gd name="connsiteY16" fmla="*/ 507683 h 3519714"/>
                  <a:gd name="connsiteX17" fmla="*/ 2460807 w 4221629"/>
                  <a:gd name="connsiteY17" fmla="*/ 560170 h 3519714"/>
                  <a:gd name="connsiteX18" fmla="*/ 2800734 w 4221629"/>
                  <a:gd name="connsiteY18" fmla="*/ 498535 h 3519714"/>
                  <a:gd name="connsiteX19" fmla="*/ 3480587 w 4221629"/>
                  <a:gd name="connsiteY19" fmla="*/ 375265 h 3519714"/>
                  <a:gd name="connsiteX20" fmla="*/ 3365973 w 4221629"/>
                  <a:gd name="connsiteY20" fmla="*/ 933533 h 3519714"/>
                  <a:gd name="connsiteX21" fmla="*/ 3268992 w 4221629"/>
                  <a:gd name="connsiteY21" fmla="*/ 1252187 h 3519714"/>
                  <a:gd name="connsiteX22" fmla="*/ 3455210 w 4221629"/>
                  <a:gd name="connsiteY22" fmla="*/ 1344235 h 3519714"/>
                  <a:gd name="connsiteX23" fmla="*/ 4114119 w 4221629"/>
                  <a:gd name="connsiteY23" fmla="*/ 1072078 h 3519714"/>
                  <a:gd name="connsiteX24" fmla="*/ 4100264 w 4221629"/>
                  <a:gd name="connsiteY24" fmla="*/ 1224478 h 3519714"/>
                  <a:gd name="connsiteX25" fmla="*/ 3656919 w 4221629"/>
                  <a:gd name="connsiteY25" fmla="*/ 1529278 h 3519714"/>
                  <a:gd name="connsiteX26" fmla="*/ 4141828 w 4221629"/>
                  <a:gd name="connsiteY26" fmla="*/ 1875642 h 3519714"/>
                  <a:gd name="connsiteX27" fmla="*/ 3601501 w 4221629"/>
                  <a:gd name="connsiteY27" fmla="*/ 1667824 h 3519714"/>
                  <a:gd name="connsiteX28" fmla="*/ 3559937 w 4221629"/>
                  <a:gd name="connsiteY28" fmla="*/ 1972624 h 3519714"/>
                  <a:gd name="connsiteX29" fmla="*/ 3892446 w 4221629"/>
                  <a:gd name="connsiteY29" fmla="*/ 2526805 h 3519714"/>
                  <a:gd name="connsiteX30" fmla="*/ 3767755 w 4221629"/>
                  <a:gd name="connsiteY30" fmla="*/ 2540660 h 3519714"/>
                  <a:gd name="connsiteX31" fmla="*/ 3365973 w 4221629"/>
                  <a:gd name="connsiteY31" fmla="*/ 1847933 h 3519714"/>
                  <a:gd name="connsiteX32" fmla="*/ 3241282 w 4221629"/>
                  <a:gd name="connsiteY32" fmla="*/ 1612405 h 3519714"/>
                  <a:gd name="connsiteX33" fmla="*/ 2991901 w 4221629"/>
                  <a:gd name="connsiteY33" fmla="*/ 1917205 h 3519714"/>
                  <a:gd name="connsiteX34" fmla="*/ 2979817 w 4221629"/>
                  <a:gd name="connsiteY34" fmla="*/ 2760276 h 3519714"/>
                  <a:gd name="connsiteX35" fmla="*/ 2687101 w 4221629"/>
                  <a:gd name="connsiteY35" fmla="*/ 2512951 h 3519714"/>
                  <a:gd name="connsiteX36" fmla="*/ 2354592 w 4221629"/>
                  <a:gd name="connsiteY36" fmla="*/ 2291278 h 3519714"/>
                  <a:gd name="connsiteX37" fmla="*/ 2245359 w 4221629"/>
                  <a:gd name="connsiteY37" fmla="*/ 2437378 h 3519714"/>
                  <a:gd name="connsiteX38" fmla="*/ 2271464 w 4221629"/>
                  <a:gd name="connsiteY38" fmla="*/ 2970151 h 3519714"/>
                  <a:gd name="connsiteX39" fmla="*/ 2105210 w 4221629"/>
                  <a:gd name="connsiteY39" fmla="*/ 2914733 h 3519714"/>
                  <a:gd name="connsiteX40" fmla="*/ 2035937 w 4221629"/>
                  <a:gd name="connsiteY40" fmla="*/ 2429824 h 3519714"/>
                  <a:gd name="connsiteX41" fmla="*/ 1301646 w 4221629"/>
                  <a:gd name="connsiteY41" fmla="*/ 3385787 h 3519714"/>
                  <a:gd name="connsiteX42" fmla="*/ 1315501 w 4221629"/>
                  <a:gd name="connsiteY42" fmla="*/ 3233387 h 351971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2979817 w 4221629"/>
                  <a:gd name="connsiteY34" fmla="*/ 27809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1029465 w 4221629"/>
                  <a:gd name="connsiteY2" fmla="*/ 1962999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1911246 w 4221629"/>
                  <a:gd name="connsiteY14" fmla="*/ 303079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00734 w 4221629"/>
                  <a:gd name="connsiteY18" fmla="*/ 519245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60807 w 4221629"/>
                  <a:gd name="connsiteY17" fmla="*/ 580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392524 w 4221629"/>
                  <a:gd name="connsiteY17" fmla="*/ 623587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287792 w 4221629"/>
                  <a:gd name="connsiteY0" fmla="*/ 3309515 h 3540424"/>
                  <a:gd name="connsiteX1" fmla="*/ 1841973 w 4221629"/>
                  <a:gd name="connsiteY1" fmla="*/ 2159588 h 3540424"/>
                  <a:gd name="connsiteX2" fmla="*/ 974359 w 4221629"/>
                  <a:gd name="connsiteY2" fmla="*/ 2235392 h 3540424"/>
                  <a:gd name="connsiteX3" fmla="*/ 1255997 w 4221629"/>
                  <a:gd name="connsiteY3" fmla="*/ 1432219 h 3540424"/>
                  <a:gd name="connsiteX4" fmla="*/ 54737 w 4221629"/>
                  <a:gd name="connsiteY4" fmla="*/ 760279 h 3540424"/>
                  <a:gd name="connsiteX5" fmla="*/ 927573 w 4221629"/>
                  <a:gd name="connsiteY5" fmla="*/ 871115 h 3540424"/>
                  <a:gd name="connsiteX6" fmla="*/ 650482 w 4221629"/>
                  <a:gd name="connsiteY6" fmla="*/ 677152 h 3540424"/>
                  <a:gd name="connsiteX7" fmla="*/ 789028 w 4221629"/>
                  <a:gd name="connsiteY7" fmla="*/ 691006 h 3540424"/>
                  <a:gd name="connsiteX8" fmla="*/ 1000524 w 4221629"/>
                  <a:gd name="connsiteY8" fmla="*/ 608323 h 3540424"/>
                  <a:gd name="connsiteX9" fmla="*/ 1244629 w 4221629"/>
                  <a:gd name="connsiteY9" fmla="*/ 25327 h 3540424"/>
                  <a:gd name="connsiteX10" fmla="*/ 1121537 w 4221629"/>
                  <a:gd name="connsiteY10" fmla="*/ 760279 h 3540424"/>
                  <a:gd name="connsiteX11" fmla="*/ 1357064 w 4221629"/>
                  <a:gd name="connsiteY11" fmla="*/ 871115 h 3540424"/>
                  <a:gd name="connsiteX12" fmla="*/ 1620301 w 4221629"/>
                  <a:gd name="connsiteY12" fmla="*/ 718715 h 3540424"/>
                  <a:gd name="connsiteX13" fmla="*/ 1620301 w 4221629"/>
                  <a:gd name="connsiteY13" fmla="*/ 413915 h 3540424"/>
                  <a:gd name="connsiteX14" fmla="*/ 2058494 w 4221629"/>
                  <a:gd name="connsiteY14" fmla="*/ 529166 h 3540424"/>
                  <a:gd name="connsiteX15" fmla="*/ 2202192 w 4221629"/>
                  <a:gd name="connsiteY15" fmla="*/ 67552 h 3540424"/>
                  <a:gd name="connsiteX16" fmla="*/ 2313973 w 4221629"/>
                  <a:gd name="connsiteY16" fmla="*/ 528393 h 3540424"/>
                  <a:gd name="connsiteX17" fmla="*/ 2409401 w 4221629"/>
                  <a:gd name="connsiteY17" fmla="*/ 869880 h 3540424"/>
                  <a:gd name="connsiteX18" fmla="*/ 2843523 w 4221629"/>
                  <a:gd name="connsiteY18" fmla="*/ 831580 h 3540424"/>
                  <a:gd name="connsiteX19" fmla="*/ 3480587 w 4221629"/>
                  <a:gd name="connsiteY19" fmla="*/ 395975 h 3540424"/>
                  <a:gd name="connsiteX20" fmla="*/ 3365973 w 4221629"/>
                  <a:gd name="connsiteY20" fmla="*/ 954243 h 3540424"/>
                  <a:gd name="connsiteX21" fmla="*/ 3268992 w 4221629"/>
                  <a:gd name="connsiteY21" fmla="*/ 1272897 h 3540424"/>
                  <a:gd name="connsiteX22" fmla="*/ 3455210 w 4221629"/>
                  <a:gd name="connsiteY22" fmla="*/ 1364945 h 3540424"/>
                  <a:gd name="connsiteX23" fmla="*/ 4114119 w 4221629"/>
                  <a:gd name="connsiteY23" fmla="*/ 1092788 h 3540424"/>
                  <a:gd name="connsiteX24" fmla="*/ 4100264 w 4221629"/>
                  <a:gd name="connsiteY24" fmla="*/ 1245188 h 3540424"/>
                  <a:gd name="connsiteX25" fmla="*/ 3656919 w 4221629"/>
                  <a:gd name="connsiteY25" fmla="*/ 1549988 h 3540424"/>
                  <a:gd name="connsiteX26" fmla="*/ 4141828 w 4221629"/>
                  <a:gd name="connsiteY26" fmla="*/ 1896352 h 3540424"/>
                  <a:gd name="connsiteX27" fmla="*/ 3601501 w 4221629"/>
                  <a:gd name="connsiteY27" fmla="*/ 1688534 h 3540424"/>
                  <a:gd name="connsiteX28" fmla="*/ 3559937 w 4221629"/>
                  <a:gd name="connsiteY28" fmla="*/ 1993334 h 3540424"/>
                  <a:gd name="connsiteX29" fmla="*/ 3892446 w 4221629"/>
                  <a:gd name="connsiteY29" fmla="*/ 2547515 h 3540424"/>
                  <a:gd name="connsiteX30" fmla="*/ 3767755 w 4221629"/>
                  <a:gd name="connsiteY30" fmla="*/ 2561370 h 3540424"/>
                  <a:gd name="connsiteX31" fmla="*/ 3365973 w 4221629"/>
                  <a:gd name="connsiteY31" fmla="*/ 1868643 h 3540424"/>
                  <a:gd name="connsiteX32" fmla="*/ 3241282 w 4221629"/>
                  <a:gd name="connsiteY32" fmla="*/ 1633115 h 3540424"/>
                  <a:gd name="connsiteX33" fmla="*/ 2991901 w 4221629"/>
                  <a:gd name="connsiteY33" fmla="*/ 1937915 h 3540424"/>
                  <a:gd name="connsiteX34" fmla="*/ 3112385 w 4221629"/>
                  <a:gd name="connsiteY34" fmla="*/ 3161786 h 3540424"/>
                  <a:gd name="connsiteX35" fmla="*/ 2687101 w 4221629"/>
                  <a:gd name="connsiteY35" fmla="*/ 2533661 h 3540424"/>
                  <a:gd name="connsiteX36" fmla="*/ 2354592 w 4221629"/>
                  <a:gd name="connsiteY36" fmla="*/ 2311988 h 3540424"/>
                  <a:gd name="connsiteX37" fmla="*/ 2245359 w 4221629"/>
                  <a:gd name="connsiteY37" fmla="*/ 2458088 h 3540424"/>
                  <a:gd name="connsiteX38" fmla="*/ 2271464 w 4221629"/>
                  <a:gd name="connsiteY38" fmla="*/ 2990861 h 3540424"/>
                  <a:gd name="connsiteX39" fmla="*/ 2105210 w 4221629"/>
                  <a:gd name="connsiteY39" fmla="*/ 2935443 h 3540424"/>
                  <a:gd name="connsiteX40" fmla="*/ 2035937 w 4221629"/>
                  <a:gd name="connsiteY40" fmla="*/ 2450534 h 3540424"/>
                  <a:gd name="connsiteX41" fmla="*/ 1301646 w 4221629"/>
                  <a:gd name="connsiteY41" fmla="*/ 3406497 h 3540424"/>
                  <a:gd name="connsiteX42" fmla="*/ 1315501 w 4221629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673454 w 4274782"/>
                  <a:gd name="connsiteY12" fmla="*/ 718715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10217 w 4274782"/>
                  <a:gd name="connsiteY11" fmla="*/ 871115 h 3540424"/>
                  <a:gd name="connsiteX12" fmla="*/ 1811371 w 4274782"/>
                  <a:gd name="connsiteY12" fmla="*/ 927330 h 3540424"/>
                  <a:gd name="connsiteX13" fmla="*/ 1673454 w 4274782"/>
                  <a:gd name="connsiteY13" fmla="*/ 41391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09513 h 3540422"/>
                  <a:gd name="connsiteX1" fmla="*/ 1895126 w 4274780"/>
                  <a:gd name="connsiteY1" fmla="*/ 2159586 h 3540422"/>
                  <a:gd name="connsiteX2" fmla="*/ 1027512 w 4274780"/>
                  <a:gd name="connsiteY2" fmla="*/ 2235390 h 3540422"/>
                  <a:gd name="connsiteX3" fmla="*/ 1628064 w 4274780"/>
                  <a:gd name="connsiteY3" fmla="*/ 1439063 h 3540422"/>
                  <a:gd name="connsiteX4" fmla="*/ 107890 w 4274780"/>
                  <a:gd name="connsiteY4" fmla="*/ 760277 h 3540422"/>
                  <a:gd name="connsiteX5" fmla="*/ 980726 w 4274780"/>
                  <a:gd name="connsiteY5" fmla="*/ 871113 h 3540422"/>
                  <a:gd name="connsiteX6" fmla="*/ 703635 w 4274780"/>
                  <a:gd name="connsiteY6" fmla="*/ 677150 h 3540422"/>
                  <a:gd name="connsiteX7" fmla="*/ 842181 w 4274780"/>
                  <a:gd name="connsiteY7" fmla="*/ 691004 h 3540422"/>
                  <a:gd name="connsiteX8" fmla="*/ 1053677 w 4274780"/>
                  <a:gd name="connsiteY8" fmla="*/ 608321 h 3540422"/>
                  <a:gd name="connsiteX9" fmla="*/ 1297782 w 4274780"/>
                  <a:gd name="connsiteY9" fmla="*/ 25325 h 3540422"/>
                  <a:gd name="connsiteX10" fmla="*/ 1174690 w 4274780"/>
                  <a:gd name="connsiteY10" fmla="*/ 760277 h 3540422"/>
                  <a:gd name="connsiteX11" fmla="*/ 1425727 w 4274780"/>
                  <a:gd name="connsiteY11" fmla="*/ 939876 h 3540422"/>
                  <a:gd name="connsiteX12" fmla="*/ 1811371 w 4274780"/>
                  <a:gd name="connsiteY12" fmla="*/ 927328 h 3540422"/>
                  <a:gd name="connsiteX13" fmla="*/ 1673454 w 4274780"/>
                  <a:gd name="connsiteY13" fmla="*/ 413913 h 3540422"/>
                  <a:gd name="connsiteX14" fmla="*/ 2111647 w 4274780"/>
                  <a:gd name="connsiteY14" fmla="*/ 529164 h 3540422"/>
                  <a:gd name="connsiteX15" fmla="*/ 2255345 w 4274780"/>
                  <a:gd name="connsiteY15" fmla="*/ 67550 h 3540422"/>
                  <a:gd name="connsiteX16" fmla="*/ 2367126 w 4274780"/>
                  <a:gd name="connsiteY16" fmla="*/ 528391 h 3540422"/>
                  <a:gd name="connsiteX17" fmla="*/ 2462554 w 4274780"/>
                  <a:gd name="connsiteY17" fmla="*/ 869878 h 3540422"/>
                  <a:gd name="connsiteX18" fmla="*/ 2896676 w 4274780"/>
                  <a:gd name="connsiteY18" fmla="*/ 831578 h 3540422"/>
                  <a:gd name="connsiteX19" fmla="*/ 3533740 w 4274780"/>
                  <a:gd name="connsiteY19" fmla="*/ 395973 h 3540422"/>
                  <a:gd name="connsiteX20" fmla="*/ 3419126 w 4274780"/>
                  <a:gd name="connsiteY20" fmla="*/ 954241 h 3540422"/>
                  <a:gd name="connsiteX21" fmla="*/ 3322145 w 4274780"/>
                  <a:gd name="connsiteY21" fmla="*/ 1272895 h 3540422"/>
                  <a:gd name="connsiteX22" fmla="*/ 3508363 w 4274780"/>
                  <a:gd name="connsiteY22" fmla="*/ 1364943 h 3540422"/>
                  <a:gd name="connsiteX23" fmla="*/ 4167272 w 4274780"/>
                  <a:gd name="connsiteY23" fmla="*/ 1092786 h 3540422"/>
                  <a:gd name="connsiteX24" fmla="*/ 4153417 w 4274780"/>
                  <a:gd name="connsiteY24" fmla="*/ 1245186 h 3540422"/>
                  <a:gd name="connsiteX25" fmla="*/ 3710072 w 4274780"/>
                  <a:gd name="connsiteY25" fmla="*/ 1549986 h 3540422"/>
                  <a:gd name="connsiteX26" fmla="*/ 4194981 w 4274780"/>
                  <a:gd name="connsiteY26" fmla="*/ 1896350 h 3540422"/>
                  <a:gd name="connsiteX27" fmla="*/ 3654654 w 4274780"/>
                  <a:gd name="connsiteY27" fmla="*/ 1688532 h 3540422"/>
                  <a:gd name="connsiteX28" fmla="*/ 3613090 w 4274780"/>
                  <a:gd name="connsiteY28" fmla="*/ 1993332 h 3540422"/>
                  <a:gd name="connsiteX29" fmla="*/ 3945599 w 4274780"/>
                  <a:gd name="connsiteY29" fmla="*/ 2547513 h 3540422"/>
                  <a:gd name="connsiteX30" fmla="*/ 3820908 w 4274780"/>
                  <a:gd name="connsiteY30" fmla="*/ 2561368 h 3540422"/>
                  <a:gd name="connsiteX31" fmla="*/ 3419126 w 4274780"/>
                  <a:gd name="connsiteY31" fmla="*/ 1868641 h 3540422"/>
                  <a:gd name="connsiteX32" fmla="*/ 3294435 w 4274780"/>
                  <a:gd name="connsiteY32" fmla="*/ 1633113 h 3540422"/>
                  <a:gd name="connsiteX33" fmla="*/ 3045054 w 4274780"/>
                  <a:gd name="connsiteY33" fmla="*/ 1937913 h 3540422"/>
                  <a:gd name="connsiteX34" fmla="*/ 3165538 w 4274780"/>
                  <a:gd name="connsiteY34" fmla="*/ 3161784 h 3540422"/>
                  <a:gd name="connsiteX35" fmla="*/ 2740254 w 4274780"/>
                  <a:gd name="connsiteY35" fmla="*/ 2533659 h 3540422"/>
                  <a:gd name="connsiteX36" fmla="*/ 2407745 w 4274780"/>
                  <a:gd name="connsiteY36" fmla="*/ 2311986 h 3540422"/>
                  <a:gd name="connsiteX37" fmla="*/ 2298512 w 4274780"/>
                  <a:gd name="connsiteY37" fmla="*/ 2458086 h 3540422"/>
                  <a:gd name="connsiteX38" fmla="*/ 2324617 w 4274780"/>
                  <a:gd name="connsiteY38" fmla="*/ 2990859 h 3540422"/>
                  <a:gd name="connsiteX39" fmla="*/ 2158363 w 4274780"/>
                  <a:gd name="connsiteY39" fmla="*/ 2935441 h 3540422"/>
                  <a:gd name="connsiteX40" fmla="*/ 2089090 w 4274780"/>
                  <a:gd name="connsiteY40" fmla="*/ 2450532 h 3540422"/>
                  <a:gd name="connsiteX41" fmla="*/ 1354799 w 4274780"/>
                  <a:gd name="connsiteY41" fmla="*/ 3406495 h 3540422"/>
                  <a:gd name="connsiteX42" fmla="*/ 1368654 w 4274780"/>
                  <a:gd name="connsiteY42" fmla="*/ 3254095 h 3540422"/>
                  <a:gd name="connsiteX0" fmla="*/ 1340945 w 4274782"/>
                  <a:gd name="connsiteY0" fmla="*/ 3309515 h 3540424"/>
                  <a:gd name="connsiteX1" fmla="*/ 1895126 w 4274782"/>
                  <a:gd name="connsiteY1" fmla="*/ 2159588 h 3540424"/>
                  <a:gd name="connsiteX2" fmla="*/ 1027512 w 4274782"/>
                  <a:gd name="connsiteY2" fmla="*/ 2235392 h 3540424"/>
                  <a:gd name="connsiteX3" fmla="*/ 1628064 w 4274782"/>
                  <a:gd name="connsiteY3" fmla="*/ 1439065 h 3540424"/>
                  <a:gd name="connsiteX4" fmla="*/ 107890 w 4274782"/>
                  <a:gd name="connsiteY4" fmla="*/ 760279 h 3540424"/>
                  <a:gd name="connsiteX5" fmla="*/ 980726 w 4274782"/>
                  <a:gd name="connsiteY5" fmla="*/ 871115 h 3540424"/>
                  <a:gd name="connsiteX6" fmla="*/ 703635 w 4274782"/>
                  <a:gd name="connsiteY6" fmla="*/ 677152 h 3540424"/>
                  <a:gd name="connsiteX7" fmla="*/ 842181 w 4274782"/>
                  <a:gd name="connsiteY7" fmla="*/ 691006 h 3540424"/>
                  <a:gd name="connsiteX8" fmla="*/ 1053677 w 4274782"/>
                  <a:gd name="connsiteY8" fmla="*/ 608323 h 3540424"/>
                  <a:gd name="connsiteX9" fmla="*/ 1297782 w 4274782"/>
                  <a:gd name="connsiteY9" fmla="*/ 25327 h 3540424"/>
                  <a:gd name="connsiteX10" fmla="*/ 1174690 w 4274782"/>
                  <a:gd name="connsiteY10" fmla="*/ 760279 h 3540424"/>
                  <a:gd name="connsiteX11" fmla="*/ 1425727 w 4274782"/>
                  <a:gd name="connsiteY11" fmla="*/ 939878 h 3540424"/>
                  <a:gd name="connsiteX12" fmla="*/ 1811371 w 4274782"/>
                  <a:gd name="connsiteY12" fmla="*/ 927330 h 3540424"/>
                  <a:gd name="connsiteX13" fmla="*/ 1483678 w 4274782"/>
                  <a:gd name="connsiteY13" fmla="*/ 233445 h 3540424"/>
                  <a:gd name="connsiteX14" fmla="*/ 2111647 w 4274782"/>
                  <a:gd name="connsiteY14" fmla="*/ 529166 h 3540424"/>
                  <a:gd name="connsiteX15" fmla="*/ 2255345 w 4274782"/>
                  <a:gd name="connsiteY15" fmla="*/ 67552 h 3540424"/>
                  <a:gd name="connsiteX16" fmla="*/ 2367126 w 4274782"/>
                  <a:gd name="connsiteY16" fmla="*/ 528393 h 3540424"/>
                  <a:gd name="connsiteX17" fmla="*/ 2462554 w 4274782"/>
                  <a:gd name="connsiteY17" fmla="*/ 869880 h 3540424"/>
                  <a:gd name="connsiteX18" fmla="*/ 2896676 w 4274782"/>
                  <a:gd name="connsiteY18" fmla="*/ 831580 h 3540424"/>
                  <a:gd name="connsiteX19" fmla="*/ 3533740 w 4274782"/>
                  <a:gd name="connsiteY19" fmla="*/ 395975 h 3540424"/>
                  <a:gd name="connsiteX20" fmla="*/ 3419126 w 4274782"/>
                  <a:gd name="connsiteY20" fmla="*/ 954243 h 3540424"/>
                  <a:gd name="connsiteX21" fmla="*/ 3322145 w 4274782"/>
                  <a:gd name="connsiteY21" fmla="*/ 1272897 h 3540424"/>
                  <a:gd name="connsiteX22" fmla="*/ 3508363 w 4274782"/>
                  <a:gd name="connsiteY22" fmla="*/ 1364945 h 3540424"/>
                  <a:gd name="connsiteX23" fmla="*/ 4167272 w 4274782"/>
                  <a:gd name="connsiteY23" fmla="*/ 1092788 h 3540424"/>
                  <a:gd name="connsiteX24" fmla="*/ 4153417 w 4274782"/>
                  <a:gd name="connsiteY24" fmla="*/ 1245188 h 3540424"/>
                  <a:gd name="connsiteX25" fmla="*/ 3710072 w 4274782"/>
                  <a:gd name="connsiteY25" fmla="*/ 1549988 h 3540424"/>
                  <a:gd name="connsiteX26" fmla="*/ 4194981 w 4274782"/>
                  <a:gd name="connsiteY26" fmla="*/ 1896352 h 3540424"/>
                  <a:gd name="connsiteX27" fmla="*/ 3654654 w 4274782"/>
                  <a:gd name="connsiteY27" fmla="*/ 1688534 h 3540424"/>
                  <a:gd name="connsiteX28" fmla="*/ 3613090 w 4274782"/>
                  <a:gd name="connsiteY28" fmla="*/ 1993334 h 3540424"/>
                  <a:gd name="connsiteX29" fmla="*/ 3945599 w 4274782"/>
                  <a:gd name="connsiteY29" fmla="*/ 2547515 h 3540424"/>
                  <a:gd name="connsiteX30" fmla="*/ 3820908 w 4274782"/>
                  <a:gd name="connsiteY30" fmla="*/ 2561370 h 3540424"/>
                  <a:gd name="connsiteX31" fmla="*/ 3419126 w 4274782"/>
                  <a:gd name="connsiteY31" fmla="*/ 1868643 h 3540424"/>
                  <a:gd name="connsiteX32" fmla="*/ 3294435 w 4274782"/>
                  <a:gd name="connsiteY32" fmla="*/ 1633115 h 3540424"/>
                  <a:gd name="connsiteX33" fmla="*/ 3045054 w 4274782"/>
                  <a:gd name="connsiteY33" fmla="*/ 1937915 h 3540424"/>
                  <a:gd name="connsiteX34" fmla="*/ 3165538 w 4274782"/>
                  <a:gd name="connsiteY34" fmla="*/ 3161786 h 3540424"/>
                  <a:gd name="connsiteX35" fmla="*/ 2740254 w 4274782"/>
                  <a:gd name="connsiteY35" fmla="*/ 2533661 h 3540424"/>
                  <a:gd name="connsiteX36" fmla="*/ 2407745 w 4274782"/>
                  <a:gd name="connsiteY36" fmla="*/ 2311988 h 3540424"/>
                  <a:gd name="connsiteX37" fmla="*/ 2298512 w 4274782"/>
                  <a:gd name="connsiteY37" fmla="*/ 2458088 h 3540424"/>
                  <a:gd name="connsiteX38" fmla="*/ 2324617 w 4274782"/>
                  <a:gd name="connsiteY38" fmla="*/ 2990861 h 3540424"/>
                  <a:gd name="connsiteX39" fmla="*/ 2158363 w 4274782"/>
                  <a:gd name="connsiteY39" fmla="*/ 2935443 h 3540424"/>
                  <a:gd name="connsiteX40" fmla="*/ 2089090 w 4274782"/>
                  <a:gd name="connsiteY40" fmla="*/ 2450534 h 3540424"/>
                  <a:gd name="connsiteX41" fmla="*/ 1354799 w 4274782"/>
                  <a:gd name="connsiteY41" fmla="*/ 3406497 h 3540424"/>
                  <a:gd name="connsiteX42" fmla="*/ 1368654 w 4274782"/>
                  <a:gd name="connsiteY42" fmla="*/ 3254097 h 3540424"/>
                  <a:gd name="connsiteX0" fmla="*/ 1340945 w 4274780"/>
                  <a:gd name="connsiteY0" fmla="*/ 3312163 h 3543072"/>
                  <a:gd name="connsiteX1" fmla="*/ 1895126 w 4274780"/>
                  <a:gd name="connsiteY1" fmla="*/ 2162236 h 3543072"/>
                  <a:gd name="connsiteX2" fmla="*/ 1027512 w 4274780"/>
                  <a:gd name="connsiteY2" fmla="*/ 2238040 h 3543072"/>
                  <a:gd name="connsiteX3" fmla="*/ 1628064 w 4274780"/>
                  <a:gd name="connsiteY3" fmla="*/ 1441713 h 3543072"/>
                  <a:gd name="connsiteX4" fmla="*/ 107890 w 4274780"/>
                  <a:gd name="connsiteY4" fmla="*/ 762927 h 3543072"/>
                  <a:gd name="connsiteX5" fmla="*/ 980726 w 4274780"/>
                  <a:gd name="connsiteY5" fmla="*/ 873763 h 3543072"/>
                  <a:gd name="connsiteX6" fmla="*/ 703635 w 4274780"/>
                  <a:gd name="connsiteY6" fmla="*/ 679800 h 3543072"/>
                  <a:gd name="connsiteX7" fmla="*/ 842181 w 4274780"/>
                  <a:gd name="connsiteY7" fmla="*/ 693654 h 3543072"/>
                  <a:gd name="connsiteX8" fmla="*/ 1053677 w 4274780"/>
                  <a:gd name="connsiteY8" fmla="*/ 610971 h 3543072"/>
                  <a:gd name="connsiteX9" fmla="*/ 1297782 w 4274780"/>
                  <a:gd name="connsiteY9" fmla="*/ 27975 h 3543072"/>
                  <a:gd name="connsiteX10" fmla="*/ 1174690 w 4274780"/>
                  <a:gd name="connsiteY10" fmla="*/ 762927 h 3543072"/>
                  <a:gd name="connsiteX11" fmla="*/ 1425727 w 4274780"/>
                  <a:gd name="connsiteY11" fmla="*/ 942526 h 3543072"/>
                  <a:gd name="connsiteX12" fmla="*/ 1811371 w 4274780"/>
                  <a:gd name="connsiteY12" fmla="*/ 929978 h 3543072"/>
                  <a:gd name="connsiteX13" fmla="*/ 1483678 w 4274780"/>
                  <a:gd name="connsiteY13" fmla="*/ 236093 h 3543072"/>
                  <a:gd name="connsiteX14" fmla="*/ 2111647 w 4274780"/>
                  <a:gd name="connsiteY14" fmla="*/ 531814 h 3543072"/>
                  <a:gd name="connsiteX15" fmla="*/ 2374296 w 4274780"/>
                  <a:gd name="connsiteY15" fmla="*/ 129 h 3543072"/>
                  <a:gd name="connsiteX16" fmla="*/ 2367126 w 4274780"/>
                  <a:gd name="connsiteY16" fmla="*/ 531041 h 3543072"/>
                  <a:gd name="connsiteX17" fmla="*/ 2462554 w 4274780"/>
                  <a:gd name="connsiteY17" fmla="*/ 872528 h 3543072"/>
                  <a:gd name="connsiteX18" fmla="*/ 2896676 w 4274780"/>
                  <a:gd name="connsiteY18" fmla="*/ 834228 h 3543072"/>
                  <a:gd name="connsiteX19" fmla="*/ 3533740 w 4274780"/>
                  <a:gd name="connsiteY19" fmla="*/ 398623 h 3543072"/>
                  <a:gd name="connsiteX20" fmla="*/ 3419126 w 4274780"/>
                  <a:gd name="connsiteY20" fmla="*/ 956891 h 3543072"/>
                  <a:gd name="connsiteX21" fmla="*/ 3322145 w 4274780"/>
                  <a:gd name="connsiteY21" fmla="*/ 1275545 h 3543072"/>
                  <a:gd name="connsiteX22" fmla="*/ 3508363 w 4274780"/>
                  <a:gd name="connsiteY22" fmla="*/ 1367593 h 3543072"/>
                  <a:gd name="connsiteX23" fmla="*/ 4167272 w 4274780"/>
                  <a:gd name="connsiteY23" fmla="*/ 1095436 h 3543072"/>
                  <a:gd name="connsiteX24" fmla="*/ 4153417 w 4274780"/>
                  <a:gd name="connsiteY24" fmla="*/ 1247836 h 3543072"/>
                  <a:gd name="connsiteX25" fmla="*/ 3710072 w 4274780"/>
                  <a:gd name="connsiteY25" fmla="*/ 1552636 h 3543072"/>
                  <a:gd name="connsiteX26" fmla="*/ 4194981 w 4274780"/>
                  <a:gd name="connsiteY26" fmla="*/ 1899000 h 3543072"/>
                  <a:gd name="connsiteX27" fmla="*/ 3654654 w 4274780"/>
                  <a:gd name="connsiteY27" fmla="*/ 1691182 h 3543072"/>
                  <a:gd name="connsiteX28" fmla="*/ 3613090 w 4274780"/>
                  <a:gd name="connsiteY28" fmla="*/ 1995982 h 3543072"/>
                  <a:gd name="connsiteX29" fmla="*/ 3945599 w 4274780"/>
                  <a:gd name="connsiteY29" fmla="*/ 2550163 h 3543072"/>
                  <a:gd name="connsiteX30" fmla="*/ 3820908 w 4274780"/>
                  <a:gd name="connsiteY30" fmla="*/ 2564018 h 3543072"/>
                  <a:gd name="connsiteX31" fmla="*/ 3419126 w 4274780"/>
                  <a:gd name="connsiteY31" fmla="*/ 1871291 h 3543072"/>
                  <a:gd name="connsiteX32" fmla="*/ 3294435 w 4274780"/>
                  <a:gd name="connsiteY32" fmla="*/ 1635763 h 3543072"/>
                  <a:gd name="connsiteX33" fmla="*/ 3045054 w 4274780"/>
                  <a:gd name="connsiteY33" fmla="*/ 1940563 h 3543072"/>
                  <a:gd name="connsiteX34" fmla="*/ 3165538 w 4274780"/>
                  <a:gd name="connsiteY34" fmla="*/ 3164434 h 3543072"/>
                  <a:gd name="connsiteX35" fmla="*/ 2740254 w 4274780"/>
                  <a:gd name="connsiteY35" fmla="*/ 2536309 h 3543072"/>
                  <a:gd name="connsiteX36" fmla="*/ 2407745 w 4274780"/>
                  <a:gd name="connsiteY36" fmla="*/ 2314636 h 3543072"/>
                  <a:gd name="connsiteX37" fmla="*/ 2298512 w 4274780"/>
                  <a:gd name="connsiteY37" fmla="*/ 2460736 h 3543072"/>
                  <a:gd name="connsiteX38" fmla="*/ 2324617 w 4274780"/>
                  <a:gd name="connsiteY38" fmla="*/ 2993509 h 3543072"/>
                  <a:gd name="connsiteX39" fmla="*/ 2158363 w 4274780"/>
                  <a:gd name="connsiteY39" fmla="*/ 2938091 h 3543072"/>
                  <a:gd name="connsiteX40" fmla="*/ 2089090 w 4274780"/>
                  <a:gd name="connsiteY40" fmla="*/ 2453182 h 3543072"/>
                  <a:gd name="connsiteX41" fmla="*/ 1354799 w 4274780"/>
                  <a:gd name="connsiteY41" fmla="*/ 3409145 h 3543072"/>
                  <a:gd name="connsiteX42" fmla="*/ 1368654 w 4274780"/>
                  <a:gd name="connsiteY42" fmla="*/ 3256745 h 3543072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96676 w 4274782"/>
                  <a:gd name="connsiteY18" fmla="*/ 884365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740254 w 4274782"/>
                  <a:gd name="connsiteY35" fmla="*/ 2586446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740254 w 4274780"/>
                  <a:gd name="connsiteY35" fmla="*/ 2586446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407745 w 4274782"/>
                  <a:gd name="connsiteY36" fmla="*/ 2364773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20908 w 4274780"/>
                  <a:gd name="connsiteY30" fmla="*/ 2614155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407745 w 4274780"/>
                  <a:gd name="connsiteY36" fmla="*/ 2364773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20908 w 4274782"/>
                  <a:gd name="connsiteY30" fmla="*/ 2614155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158363 w 4274782"/>
                  <a:gd name="connsiteY39" fmla="*/ 2988228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126 w 4274780"/>
                  <a:gd name="connsiteY31" fmla="*/ 1921428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158363 w 4274780"/>
                  <a:gd name="connsiteY39" fmla="*/ 2988228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126 w 4274782"/>
                  <a:gd name="connsiteY31" fmla="*/ 1921428 h 3593209"/>
                  <a:gd name="connsiteX32" fmla="*/ 3294435 w 4274782"/>
                  <a:gd name="connsiteY32" fmla="*/ 1685900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94435 w 4274780"/>
                  <a:gd name="connsiteY32" fmla="*/ 1685900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  <a:gd name="connsiteX0" fmla="*/ 1340945 w 4274782"/>
                  <a:gd name="connsiteY0" fmla="*/ 3362300 h 3593209"/>
                  <a:gd name="connsiteX1" fmla="*/ 1895126 w 4274782"/>
                  <a:gd name="connsiteY1" fmla="*/ 2212373 h 3593209"/>
                  <a:gd name="connsiteX2" fmla="*/ 1027512 w 4274782"/>
                  <a:gd name="connsiteY2" fmla="*/ 2288177 h 3593209"/>
                  <a:gd name="connsiteX3" fmla="*/ 1628064 w 4274782"/>
                  <a:gd name="connsiteY3" fmla="*/ 1491850 h 3593209"/>
                  <a:gd name="connsiteX4" fmla="*/ 107890 w 4274782"/>
                  <a:gd name="connsiteY4" fmla="*/ 813064 h 3593209"/>
                  <a:gd name="connsiteX5" fmla="*/ 980726 w 4274782"/>
                  <a:gd name="connsiteY5" fmla="*/ 923900 h 3593209"/>
                  <a:gd name="connsiteX6" fmla="*/ 703635 w 4274782"/>
                  <a:gd name="connsiteY6" fmla="*/ 729937 h 3593209"/>
                  <a:gd name="connsiteX7" fmla="*/ 842181 w 4274782"/>
                  <a:gd name="connsiteY7" fmla="*/ 743791 h 3593209"/>
                  <a:gd name="connsiteX8" fmla="*/ 1053677 w 4274782"/>
                  <a:gd name="connsiteY8" fmla="*/ 661108 h 3593209"/>
                  <a:gd name="connsiteX9" fmla="*/ 1297782 w 4274782"/>
                  <a:gd name="connsiteY9" fmla="*/ 78112 h 3593209"/>
                  <a:gd name="connsiteX10" fmla="*/ 1174690 w 4274782"/>
                  <a:gd name="connsiteY10" fmla="*/ 813064 h 3593209"/>
                  <a:gd name="connsiteX11" fmla="*/ 1425727 w 4274782"/>
                  <a:gd name="connsiteY11" fmla="*/ 992663 h 3593209"/>
                  <a:gd name="connsiteX12" fmla="*/ 1811371 w 4274782"/>
                  <a:gd name="connsiteY12" fmla="*/ 980115 h 3593209"/>
                  <a:gd name="connsiteX13" fmla="*/ 1483678 w 4274782"/>
                  <a:gd name="connsiteY13" fmla="*/ 286230 h 3593209"/>
                  <a:gd name="connsiteX14" fmla="*/ 2083119 w 4274782"/>
                  <a:gd name="connsiteY14" fmla="*/ 882776 h 3593209"/>
                  <a:gd name="connsiteX15" fmla="*/ 2374296 w 4274782"/>
                  <a:gd name="connsiteY15" fmla="*/ 50266 h 3593209"/>
                  <a:gd name="connsiteX16" fmla="*/ 2367126 w 4274782"/>
                  <a:gd name="connsiteY16" fmla="*/ 581178 h 3593209"/>
                  <a:gd name="connsiteX17" fmla="*/ 2462554 w 4274782"/>
                  <a:gd name="connsiteY17" fmla="*/ 922665 h 3593209"/>
                  <a:gd name="connsiteX18" fmla="*/ 2862589 w 4274782"/>
                  <a:gd name="connsiteY18" fmla="*/ 1013763 h 3593209"/>
                  <a:gd name="connsiteX19" fmla="*/ 3533740 w 4274782"/>
                  <a:gd name="connsiteY19" fmla="*/ 448760 h 3593209"/>
                  <a:gd name="connsiteX20" fmla="*/ 3419126 w 4274782"/>
                  <a:gd name="connsiteY20" fmla="*/ 1007028 h 3593209"/>
                  <a:gd name="connsiteX21" fmla="*/ 3322145 w 4274782"/>
                  <a:gd name="connsiteY21" fmla="*/ 1325682 h 3593209"/>
                  <a:gd name="connsiteX22" fmla="*/ 3508363 w 4274782"/>
                  <a:gd name="connsiteY22" fmla="*/ 1417730 h 3593209"/>
                  <a:gd name="connsiteX23" fmla="*/ 4167272 w 4274782"/>
                  <a:gd name="connsiteY23" fmla="*/ 1145573 h 3593209"/>
                  <a:gd name="connsiteX24" fmla="*/ 4153417 w 4274782"/>
                  <a:gd name="connsiteY24" fmla="*/ 1297973 h 3593209"/>
                  <a:gd name="connsiteX25" fmla="*/ 3710072 w 4274782"/>
                  <a:gd name="connsiteY25" fmla="*/ 1602773 h 3593209"/>
                  <a:gd name="connsiteX26" fmla="*/ 4194981 w 4274782"/>
                  <a:gd name="connsiteY26" fmla="*/ 1949137 h 3593209"/>
                  <a:gd name="connsiteX27" fmla="*/ 3654654 w 4274782"/>
                  <a:gd name="connsiteY27" fmla="*/ 1741319 h 3593209"/>
                  <a:gd name="connsiteX28" fmla="*/ 3613090 w 4274782"/>
                  <a:gd name="connsiteY28" fmla="*/ 2046119 h 3593209"/>
                  <a:gd name="connsiteX29" fmla="*/ 3945599 w 4274782"/>
                  <a:gd name="connsiteY29" fmla="*/ 2600300 h 3593209"/>
                  <a:gd name="connsiteX30" fmla="*/ 3854848 w 4274782"/>
                  <a:gd name="connsiteY30" fmla="*/ 2502674 h 3593209"/>
                  <a:gd name="connsiteX31" fmla="*/ 3419755 w 4274782"/>
                  <a:gd name="connsiteY31" fmla="*/ 1878656 h 3593209"/>
                  <a:gd name="connsiteX32" fmla="*/ 3366555 w 4274782"/>
                  <a:gd name="connsiteY32" fmla="*/ 1539175 h 3593209"/>
                  <a:gd name="connsiteX33" fmla="*/ 3045054 w 4274782"/>
                  <a:gd name="connsiteY33" fmla="*/ 1990700 h 3593209"/>
                  <a:gd name="connsiteX34" fmla="*/ 3165538 w 4274782"/>
                  <a:gd name="connsiteY34" fmla="*/ 3214571 h 3593209"/>
                  <a:gd name="connsiteX35" fmla="*/ 2842156 w 4274782"/>
                  <a:gd name="connsiteY35" fmla="*/ 2497763 h 3593209"/>
                  <a:gd name="connsiteX36" fmla="*/ 2555735 w 4274782"/>
                  <a:gd name="connsiteY36" fmla="*/ 2284360 h 3593209"/>
                  <a:gd name="connsiteX37" fmla="*/ 2298512 w 4274782"/>
                  <a:gd name="connsiteY37" fmla="*/ 2510873 h 3593209"/>
                  <a:gd name="connsiteX38" fmla="*/ 2324617 w 4274782"/>
                  <a:gd name="connsiteY38" fmla="*/ 3043646 h 3593209"/>
                  <a:gd name="connsiteX39" fmla="*/ 2237961 w 4274782"/>
                  <a:gd name="connsiteY39" fmla="*/ 2947131 h 3593209"/>
                  <a:gd name="connsiteX40" fmla="*/ 2089090 w 4274782"/>
                  <a:gd name="connsiteY40" fmla="*/ 2503319 h 3593209"/>
                  <a:gd name="connsiteX41" fmla="*/ 1354799 w 4274782"/>
                  <a:gd name="connsiteY41" fmla="*/ 3459282 h 3593209"/>
                  <a:gd name="connsiteX42" fmla="*/ 1368654 w 4274782"/>
                  <a:gd name="connsiteY42" fmla="*/ 3306882 h 3593209"/>
                  <a:gd name="connsiteX0" fmla="*/ 1340945 w 4274780"/>
                  <a:gd name="connsiteY0" fmla="*/ 3362300 h 3593209"/>
                  <a:gd name="connsiteX1" fmla="*/ 1895126 w 4274780"/>
                  <a:gd name="connsiteY1" fmla="*/ 2212373 h 3593209"/>
                  <a:gd name="connsiteX2" fmla="*/ 1027512 w 4274780"/>
                  <a:gd name="connsiteY2" fmla="*/ 2288177 h 3593209"/>
                  <a:gd name="connsiteX3" fmla="*/ 1628064 w 4274780"/>
                  <a:gd name="connsiteY3" fmla="*/ 1491850 h 3593209"/>
                  <a:gd name="connsiteX4" fmla="*/ 107890 w 4274780"/>
                  <a:gd name="connsiteY4" fmla="*/ 813064 h 3593209"/>
                  <a:gd name="connsiteX5" fmla="*/ 980726 w 4274780"/>
                  <a:gd name="connsiteY5" fmla="*/ 923900 h 3593209"/>
                  <a:gd name="connsiteX6" fmla="*/ 703635 w 4274780"/>
                  <a:gd name="connsiteY6" fmla="*/ 729937 h 3593209"/>
                  <a:gd name="connsiteX7" fmla="*/ 842181 w 4274780"/>
                  <a:gd name="connsiteY7" fmla="*/ 743791 h 3593209"/>
                  <a:gd name="connsiteX8" fmla="*/ 1053677 w 4274780"/>
                  <a:gd name="connsiteY8" fmla="*/ 661108 h 3593209"/>
                  <a:gd name="connsiteX9" fmla="*/ 1297782 w 4274780"/>
                  <a:gd name="connsiteY9" fmla="*/ 78112 h 3593209"/>
                  <a:gd name="connsiteX10" fmla="*/ 1174690 w 4274780"/>
                  <a:gd name="connsiteY10" fmla="*/ 813064 h 3593209"/>
                  <a:gd name="connsiteX11" fmla="*/ 1425727 w 4274780"/>
                  <a:gd name="connsiteY11" fmla="*/ 992663 h 3593209"/>
                  <a:gd name="connsiteX12" fmla="*/ 1811371 w 4274780"/>
                  <a:gd name="connsiteY12" fmla="*/ 980115 h 3593209"/>
                  <a:gd name="connsiteX13" fmla="*/ 1483678 w 4274780"/>
                  <a:gd name="connsiteY13" fmla="*/ 286230 h 3593209"/>
                  <a:gd name="connsiteX14" fmla="*/ 2083119 w 4274780"/>
                  <a:gd name="connsiteY14" fmla="*/ 882776 h 3593209"/>
                  <a:gd name="connsiteX15" fmla="*/ 2374296 w 4274780"/>
                  <a:gd name="connsiteY15" fmla="*/ 50266 h 3593209"/>
                  <a:gd name="connsiteX16" fmla="*/ 2367126 w 4274780"/>
                  <a:gd name="connsiteY16" fmla="*/ 581178 h 3593209"/>
                  <a:gd name="connsiteX17" fmla="*/ 2462554 w 4274780"/>
                  <a:gd name="connsiteY17" fmla="*/ 922665 h 3593209"/>
                  <a:gd name="connsiteX18" fmla="*/ 2862589 w 4274780"/>
                  <a:gd name="connsiteY18" fmla="*/ 1013763 h 3593209"/>
                  <a:gd name="connsiteX19" fmla="*/ 3533740 w 4274780"/>
                  <a:gd name="connsiteY19" fmla="*/ 448760 h 3593209"/>
                  <a:gd name="connsiteX20" fmla="*/ 3419126 w 4274780"/>
                  <a:gd name="connsiteY20" fmla="*/ 1007028 h 3593209"/>
                  <a:gd name="connsiteX21" fmla="*/ 3322145 w 4274780"/>
                  <a:gd name="connsiteY21" fmla="*/ 1325682 h 3593209"/>
                  <a:gd name="connsiteX22" fmla="*/ 3508363 w 4274780"/>
                  <a:gd name="connsiteY22" fmla="*/ 1417730 h 3593209"/>
                  <a:gd name="connsiteX23" fmla="*/ 4167272 w 4274780"/>
                  <a:gd name="connsiteY23" fmla="*/ 1145573 h 3593209"/>
                  <a:gd name="connsiteX24" fmla="*/ 4153417 w 4274780"/>
                  <a:gd name="connsiteY24" fmla="*/ 1297973 h 3593209"/>
                  <a:gd name="connsiteX25" fmla="*/ 3710072 w 4274780"/>
                  <a:gd name="connsiteY25" fmla="*/ 1602773 h 3593209"/>
                  <a:gd name="connsiteX26" fmla="*/ 4194981 w 4274780"/>
                  <a:gd name="connsiteY26" fmla="*/ 1949137 h 3593209"/>
                  <a:gd name="connsiteX27" fmla="*/ 3654654 w 4274780"/>
                  <a:gd name="connsiteY27" fmla="*/ 1741319 h 3593209"/>
                  <a:gd name="connsiteX28" fmla="*/ 3613090 w 4274780"/>
                  <a:gd name="connsiteY28" fmla="*/ 2046119 h 3593209"/>
                  <a:gd name="connsiteX29" fmla="*/ 3945599 w 4274780"/>
                  <a:gd name="connsiteY29" fmla="*/ 2600300 h 3593209"/>
                  <a:gd name="connsiteX30" fmla="*/ 3854848 w 4274780"/>
                  <a:gd name="connsiteY30" fmla="*/ 2502674 h 3593209"/>
                  <a:gd name="connsiteX31" fmla="*/ 3419755 w 4274780"/>
                  <a:gd name="connsiteY31" fmla="*/ 1878656 h 3593209"/>
                  <a:gd name="connsiteX32" fmla="*/ 3228807 w 4274780"/>
                  <a:gd name="connsiteY32" fmla="*/ 1736387 h 3593209"/>
                  <a:gd name="connsiteX33" fmla="*/ 3045054 w 4274780"/>
                  <a:gd name="connsiteY33" fmla="*/ 1990700 h 3593209"/>
                  <a:gd name="connsiteX34" fmla="*/ 3165538 w 4274780"/>
                  <a:gd name="connsiteY34" fmla="*/ 3214571 h 3593209"/>
                  <a:gd name="connsiteX35" fmla="*/ 2842156 w 4274780"/>
                  <a:gd name="connsiteY35" fmla="*/ 2497763 h 3593209"/>
                  <a:gd name="connsiteX36" fmla="*/ 2555735 w 4274780"/>
                  <a:gd name="connsiteY36" fmla="*/ 2284360 h 3593209"/>
                  <a:gd name="connsiteX37" fmla="*/ 2298512 w 4274780"/>
                  <a:gd name="connsiteY37" fmla="*/ 2510873 h 3593209"/>
                  <a:gd name="connsiteX38" fmla="*/ 2324617 w 4274780"/>
                  <a:gd name="connsiteY38" fmla="*/ 3043646 h 3593209"/>
                  <a:gd name="connsiteX39" fmla="*/ 2237961 w 4274780"/>
                  <a:gd name="connsiteY39" fmla="*/ 2947131 h 3593209"/>
                  <a:gd name="connsiteX40" fmla="*/ 2089090 w 4274780"/>
                  <a:gd name="connsiteY40" fmla="*/ 2503319 h 3593209"/>
                  <a:gd name="connsiteX41" fmla="*/ 1354799 w 4274780"/>
                  <a:gd name="connsiteY41" fmla="*/ 3459282 h 3593209"/>
                  <a:gd name="connsiteX42" fmla="*/ 1368654 w 4274780"/>
                  <a:gd name="connsiteY42" fmla="*/ 3306882 h 359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4780" h="3593209">
                    <a:moveTo>
                      <a:pt x="1340945" y="3362300"/>
                    </a:moveTo>
                    <a:cubicBezTo>
                      <a:pt x="1611108" y="2967445"/>
                      <a:pt x="1881272" y="2572591"/>
                      <a:pt x="1895126" y="2212373"/>
                    </a:cubicBezTo>
                    <a:cubicBezTo>
                      <a:pt x="1966558" y="1929445"/>
                      <a:pt x="1072022" y="2408264"/>
                      <a:pt x="1027512" y="2288177"/>
                    </a:cubicBezTo>
                    <a:cubicBezTo>
                      <a:pt x="983002" y="2168090"/>
                      <a:pt x="1781334" y="1737702"/>
                      <a:pt x="1628064" y="1491850"/>
                    </a:cubicBezTo>
                    <a:cubicBezTo>
                      <a:pt x="1474794" y="1245998"/>
                      <a:pt x="215780" y="907722"/>
                      <a:pt x="107890" y="813064"/>
                    </a:cubicBezTo>
                    <a:cubicBezTo>
                      <a:pt x="0" y="718406"/>
                      <a:pt x="881435" y="937754"/>
                      <a:pt x="980726" y="923900"/>
                    </a:cubicBezTo>
                    <a:cubicBezTo>
                      <a:pt x="1080017" y="910046"/>
                      <a:pt x="726726" y="759955"/>
                      <a:pt x="703635" y="729937"/>
                    </a:cubicBezTo>
                    <a:cubicBezTo>
                      <a:pt x="680544" y="699919"/>
                      <a:pt x="783841" y="755262"/>
                      <a:pt x="842181" y="743791"/>
                    </a:cubicBezTo>
                    <a:cubicBezTo>
                      <a:pt x="900521" y="732320"/>
                      <a:pt x="977743" y="772055"/>
                      <a:pt x="1053677" y="661108"/>
                    </a:cubicBezTo>
                    <a:cubicBezTo>
                      <a:pt x="1129611" y="550161"/>
                      <a:pt x="1277613" y="52786"/>
                      <a:pt x="1297782" y="78112"/>
                    </a:cubicBezTo>
                    <a:cubicBezTo>
                      <a:pt x="1317951" y="103438"/>
                      <a:pt x="1153366" y="660639"/>
                      <a:pt x="1174690" y="813064"/>
                    </a:cubicBezTo>
                    <a:cubicBezTo>
                      <a:pt x="1196014" y="965489"/>
                      <a:pt x="1319614" y="964821"/>
                      <a:pt x="1425727" y="992663"/>
                    </a:cubicBezTo>
                    <a:cubicBezTo>
                      <a:pt x="1531840" y="1020505"/>
                      <a:pt x="1801713" y="1097854"/>
                      <a:pt x="1811371" y="980115"/>
                    </a:cubicBezTo>
                    <a:cubicBezTo>
                      <a:pt x="1821029" y="862376"/>
                      <a:pt x="1438387" y="302453"/>
                      <a:pt x="1483678" y="286230"/>
                    </a:cubicBezTo>
                    <a:cubicBezTo>
                      <a:pt x="1528969" y="270007"/>
                      <a:pt x="1934683" y="922103"/>
                      <a:pt x="2083119" y="882776"/>
                    </a:cubicBezTo>
                    <a:cubicBezTo>
                      <a:pt x="2231555" y="843449"/>
                      <a:pt x="2326962" y="100532"/>
                      <a:pt x="2374296" y="50266"/>
                    </a:cubicBezTo>
                    <a:cubicBezTo>
                      <a:pt x="2421630" y="0"/>
                      <a:pt x="2352416" y="435778"/>
                      <a:pt x="2367126" y="581178"/>
                    </a:cubicBezTo>
                    <a:cubicBezTo>
                      <a:pt x="2381836" y="726578"/>
                      <a:pt x="2379977" y="850568"/>
                      <a:pt x="2462554" y="922665"/>
                    </a:cubicBezTo>
                    <a:cubicBezTo>
                      <a:pt x="2545131" y="994763"/>
                      <a:pt x="2684058" y="1092747"/>
                      <a:pt x="2862589" y="1013763"/>
                    </a:cubicBezTo>
                    <a:cubicBezTo>
                      <a:pt x="3041120" y="934779"/>
                      <a:pt x="3440984" y="449882"/>
                      <a:pt x="3533740" y="448760"/>
                    </a:cubicBezTo>
                    <a:cubicBezTo>
                      <a:pt x="3626496" y="447638"/>
                      <a:pt x="3454392" y="860874"/>
                      <a:pt x="3419126" y="1007028"/>
                    </a:cubicBezTo>
                    <a:cubicBezTo>
                      <a:pt x="3383860" y="1153182"/>
                      <a:pt x="3307272" y="1257232"/>
                      <a:pt x="3322145" y="1325682"/>
                    </a:cubicBezTo>
                    <a:cubicBezTo>
                      <a:pt x="3337018" y="1394132"/>
                      <a:pt x="3367508" y="1447748"/>
                      <a:pt x="3508363" y="1417730"/>
                    </a:cubicBezTo>
                    <a:cubicBezTo>
                      <a:pt x="3649218" y="1387712"/>
                      <a:pt x="4059763" y="1165533"/>
                      <a:pt x="4167272" y="1145573"/>
                    </a:cubicBezTo>
                    <a:cubicBezTo>
                      <a:pt x="4274781" y="1125614"/>
                      <a:pt x="4229617" y="1221773"/>
                      <a:pt x="4153417" y="1297973"/>
                    </a:cubicBezTo>
                    <a:cubicBezTo>
                      <a:pt x="4077217" y="1374173"/>
                      <a:pt x="3703145" y="1494246"/>
                      <a:pt x="3710072" y="1602773"/>
                    </a:cubicBezTo>
                    <a:cubicBezTo>
                      <a:pt x="3716999" y="1711300"/>
                      <a:pt x="4204217" y="1926046"/>
                      <a:pt x="4194981" y="1949137"/>
                    </a:cubicBezTo>
                    <a:cubicBezTo>
                      <a:pt x="4185745" y="1972228"/>
                      <a:pt x="3751636" y="1725155"/>
                      <a:pt x="3654654" y="1741319"/>
                    </a:cubicBezTo>
                    <a:cubicBezTo>
                      <a:pt x="3557672" y="1757483"/>
                      <a:pt x="3564599" y="1902956"/>
                      <a:pt x="3613090" y="2046119"/>
                    </a:cubicBezTo>
                    <a:cubicBezTo>
                      <a:pt x="3661581" y="2189283"/>
                      <a:pt x="3651933" y="2180981"/>
                      <a:pt x="3945599" y="2600300"/>
                    </a:cubicBezTo>
                    <a:cubicBezTo>
                      <a:pt x="3980235" y="2694973"/>
                      <a:pt x="3942489" y="2622948"/>
                      <a:pt x="3854848" y="2502674"/>
                    </a:cubicBezTo>
                    <a:cubicBezTo>
                      <a:pt x="3767207" y="2382400"/>
                      <a:pt x="3524095" y="2006371"/>
                      <a:pt x="3419755" y="1878656"/>
                    </a:cubicBezTo>
                    <a:cubicBezTo>
                      <a:pt x="3315415" y="1750942"/>
                      <a:pt x="3291257" y="1717713"/>
                      <a:pt x="3228807" y="1736387"/>
                    </a:cubicBezTo>
                    <a:cubicBezTo>
                      <a:pt x="3166357" y="1755061"/>
                      <a:pt x="3055599" y="1744336"/>
                      <a:pt x="3045054" y="1990700"/>
                    </a:cubicBezTo>
                    <a:cubicBezTo>
                      <a:pt x="3034509" y="2237064"/>
                      <a:pt x="3199354" y="3130061"/>
                      <a:pt x="3165538" y="3214571"/>
                    </a:cubicBezTo>
                    <a:cubicBezTo>
                      <a:pt x="3131722" y="3299081"/>
                      <a:pt x="2968455" y="2639396"/>
                      <a:pt x="2842156" y="2497763"/>
                    </a:cubicBezTo>
                    <a:cubicBezTo>
                      <a:pt x="2633114" y="2155663"/>
                      <a:pt x="2646342" y="2282175"/>
                      <a:pt x="2555735" y="2284360"/>
                    </a:cubicBezTo>
                    <a:cubicBezTo>
                      <a:pt x="2465128" y="2286545"/>
                      <a:pt x="2337032" y="2384325"/>
                      <a:pt x="2298512" y="2510873"/>
                    </a:cubicBezTo>
                    <a:cubicBezTo>
                      <a:pt x="2259992" y="2637421"/>
                      <a:pt x="2334709" y="2970936"/>
                      <a:pt x="2324617" y="3043646"/>
                    </a:cubicBezTo>
                    <a:cubicBezTo>
                      <a:pt x="2314525" y="3116356"/>
                      <a:pt x="2277215" y="3037185"/>
                      <a:pt x="2237961" y="2947131"/>
                    </a:cubicBezTo>
                    <a:cubicBezTo>
                      <a:pt x="2198707" y="2857077"/>
                      <a:pt x="2236284" y="2417961"/>
                      <a:pt x="2089090" y="2503319"/>
                    </a:cubicBezTo>
                    <a:cubicBezTo>
                      <a:pt x="1941896" y="2588677"/>
                      <a:pt x="1474872" y="3325355"/>
                      <a:pt x="1354799" y="3459282"/>
                    </a:cubicBezTo>
                    <a:cubicBezTo>
                      <a:pt x="1234726" y="3593209"/>
                      <a:pt x="1301690" y="3450045"/>
                      <a:pt x="1368654" y="3306882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 rot="12368124">
                <a:off x="6374150" y="4101304"/>
                <a:ext cx="128587" cy="1317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77" name="Right Arrow 276"/>
            <p:cNvSpPr/>
            <p:nvPr/>
          </p:nvSpPr>
          <p:spPr>
            <a:xfrm>
              <a:off x="4314780" y="3540958"/>
              <a:ext cx="838713" cy="31548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ight Arrow 277"/>
            <p:cNvSpPr/>
            <p:nvPr/>
          </p:nvSpPr>
          <p:spPr>
            <a:xfrm rot="10800000">
              <a:off x="4294692" y="3854269"/>
              <a:ext cx="838713" cy="85261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4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</a:t>
            </a:r>
            <a:r>
              <a:rPr lang="en-US" dirty="0" err="1"/>
              <a:t>N</a:t>
            </a:r>
            <a:r>
              <a:rPr lang="en-US" dirty="0" err="1" smtClean="0"/>
              <a:t>euroinflammation</a:t>
            </a:r>
            <a:r>
              <a:rPr lang="en-US" dirty="0" smtClean="0"/>
              <a:t> a Therapeutic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75192"/>
            <a:ext cx="9144000" cy="48669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err="1" smtClean="0"/>
              <a:t>Neuroinflammation</a:t>
            </a:r>
            <a:r>
              <a:rPr lang="en-US" dirty="0" smtClean="0"/>
              <a:t> is a common feature of many neurological disorders.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Evidence suggests inflammatory responses contribute to pathophysiology.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Does the unique origin of microglia enable identification of therapeutics with less systemic toxicity?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Are microglia progenitors a potential target for therapy?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 Personalized Medicine, How Will We Know If Targeted Therapy Is Working?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87501"/>
            <a:ext cx="9144000" cy="52704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Functional outcomes change very slowly.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Biomarkers will help: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Speed clinical trials (surrogate outcomes)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Narrow trial cohorts (validate personalized indications)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MRI Changes (when present) develop slowly and may be confounded by unrelated pathologies.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Molecular biomarkers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Neuroinflammation</a:t>
            </a:r>
            <a:r>
              <a:rPr lang="en-US" dirty="0" smtClean="0"/>
              <a:t> biomarkers</a:t>
            </a:r>
          </a:p>
        </p:txBody>
      </p:sp>
    </p:spTree>
    <p:extLst>
      <p:ext uri="{BB962C8B-B14F-4D97-AF65-F5344CB8AC3E}">
        <p14:creationId xmlns:p14="http://schemas.microsoft.com/office/powerpoint/2010/main" val="29983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9101" y="2853896"/>
            <a:ext cx="8839199" cy="386440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618" y="546100"/>
            <a:ext cx="8013192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TSPO-PET: A Method to Follow The Inflammatory Response, In Vivo, Over Time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12900" y="2937349"/>
            <a:ext cx="4593167" cy="37815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Does TSPO expression increase after TIA model?</a:t>
            </a:r>
          </a:p>
          <a:p>
            <a:pPr marL="742950" indent="-742950">
              <a:buClrTx/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Is TSPO induction in a TIA model specific to microglia?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14" y="3000220"/>
            <a:ext cx="4385171" cy="336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08" y="177800"/>
            <a:ext cx="8470392" cy="20304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TSPO mRNA is Increased in Microglia Following Brief Ischemia/Reperfusion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101" y="2802484"/>
            <a:ext cx="8839199" cy="39056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Picture 2" descr="C:\Users\hopkins5\Downloads\Data 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609" y="3727209"/>
            <a:ext cx="2425603" cy="23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pkins5\Downloads\IL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209" y="3715195"/>
            <a:ext cx="2482149" cy="23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530" y="3503519"/>
            <a:ext cx="3717434" cy="25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TSPO-PET Imaging Of </a:t>
            </a:r>
            <a:r>
              <a:rPr lang="en-US" dirty="0" err="1" smtClean="0"/>
              <a:t>Neuroinflammation</a:t>
            </a:r>
            <a:r>
              <a:rPr lang="en-US" dirty="0" smtClean="0"/>
              <a:t> After TBI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0212" r="45925"/>
          <a:stretch/>
        </p:blipFill>
        <p:spPr>
          <a:xfrm>
            <a:off x="1524001" y="1540932"/>
            <a:ext cx="5075557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92" y="3860800"/>
            <a:ext cx="4420774" cy="274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7134" y="6604000"/>
            <a:ext cx="5240867" cy="254000"/>
          </a:xfrm>
          <a:prstGeom prst="rect">
            <a:avLst/>
          </a:prstGeom>
        </p:spPr>
        <p:txBody>
          <a:bodyPr/>
          <a:lstStyle/>
          <a:p>
            <a:r>
              <a:rPr lang="en-US" sz="1200" b="1" i="1" dirty="0" err="1">
                <a:latin typeface="Arial"/>
              </a:rPr>
              <a:t>Caughlin</a:t>
            </a:r>
            <a:r>
              <a:rPr lang="en-US" sz="1200" b="1" i="1" dirty="0">
                <a:latin typeface="Arial"/>
              </a:rPr>
              <a:t> et al., Neurobiology </a:t>
            </a:r>
            <a:r>
              <a:rPr lang="en-US" sz="1200" b="1" i="1" dirty="0">
                <a:latin typeface="Arial"/>
              </a:rPr>
              <a:t>of Disease, Volume 74, 2015, 58 </a:t>
            </a:r>
            <a:r>
              <a:rPr lang="en-US" sz="1200" b="1" i="1" dirty="0">
                <a:latin typeface="Arial"/>
              </a:rPr>
              <a:t>– 65.</a:t>
            </a:r>
            <a:endParaRPr lang="en-US" sz="1200" b="1" i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TSPO PET – A Sensitive Marker Of Mild Inflammation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775192"/>
            <a:ext cx="9144000" cy="46256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/>
              <a:t>PET for TSPO ligands can be a biomarker of mild </a:t>
            </a:r>
            <a:r>
              <a:rPr lang="en-US" sz="3600" dirty="0" err="1"/>
              <a:t>neuroinflammation</a:t>
            </a:r>
            <a:r>
              <a:rPr lang="en-US" sz="36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TSPO expression is increased following a TIA model.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Increased TSPO </a:t>
            </a:r>
            <a:r>
              <a:rPr lang="en-US" sz="3600" dirty="0" err="1"/>
              <a:t>radioligand</a:t>
            </a:r>
            <a:r>
              <a:rPr lang="en-US" sz="3600" dirty="0"/>
              <a:t> binding is detected specifically in microglia after  TIA.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14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63525"/>
            <a:ext cx="8229600" cy="4625609"/>
          </a:xfrm>
        </p:spPr>
        <p:txBody>
          <a:bodyPr>
            <a:noAutofit/>
          </a:bodyPr>
          <a:lstStyle/>
          <a:p>
            <a:r>
              <a:rPr lang="en-US" sz="4000" b="1" dirty="0"/>
              <a:t>Develop U.S. consortia</a:t>
            </a:r>
          </a:p>
          <a:p>
            <a:pPr lvl="1"/>
            <a:r>
              <a:rPr lang="en-US" sz="3600" dirty="0"/>
              <a:t>Combine efforts across different disease/injury groups.</a:t>
            </a:r>
          </a:p>
          <a:p>
            <a:pPr lvl="1"/>
            <a:r>
              <a:rPr lang="en-US" sz="3600" dirty="0"/>
              <a:t>Develop academic-industry collaborations.</a:t>
            </a:r>
          </a:p>
          <a:p>
            <a:r>
              <a:rPr lang="en-US" sz="4000" b="1" dirty="0"/>
              <a:t>Improve research infrastructure</a:t>
            </a:r>
          </a:p>
          <a:p>
            <a:pPr lvl="1"/>
            <a:r>
              <a:rPr lang="en-US" sz="3600" dirty="0"/>
              <a:t>Biomarker programs</a:t>
            </a:r>
          </a:p>
          <a:p>
            <a:pPr lvl="1"/>
            <a:r>
              <a:rPr lang="en-US" sz="3600" dirty="0"/>
              <a:t>Pre-clinical models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08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 environment?</a:t>
            </a:r>
            <a:endParaRPr lang="en-US" dirty="0"/>
          </a:p>
        </p:txBody>
      </p:sp>
      <p:pic>
        <p:nvPicPr>
          <p:cNvPr id="4" name="Content Placeholder 3" descr="IMG_03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6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922" y="79248"/>
            <a:ext cx="6036733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Cells Mediating The CNS Response To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63525"/>
            <a:ext cx="8229600" cy="4972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CNS includes several non-neuronal cell types.</a:t>
            </a:r>
          </a:p>
          <a:p>
            <a:pPr lvl="1"/>
            <a:r>
              <a:rPr lang="en-US" dirty="0" smtClean="0"/>
              <a:t>Neuroglia</a:t>
            </a:r>
          </a:p>
          <a:p>
            <a:pPr lvl="2"/>
            <a:r>
              <a:rPr lang="en-US" dirty="0" smtClean="0"/>
              <a:t>Myelin forming glia</a:t>
            </a:r>
          </a:p>
          <a:p>
            <a:pPr lvl="2"/>
            <a:r>
              <a:rPr lang="en-US" dirty="0" smtClean="0"/>
              <a:t>Ependymal Cells</a:t>
            </a:r>
          </a:p>
          <a:p>
            <a:pPr lvl="2"/>
            <a:r>
              <a:rPr lang="en-US" dirty="0" err="1" smtClean="0"/>
              <a:t>Astroglia</a:t>
            </a:r>
            <a:endParaRPr lang="en-US" dirty="0" smtClean="0"/>
          </a:p>
          <a:p>
            <a:pPr lvl="1"/>
            <a:r>
              <a:rPr lang="en-US" dirty="0" smtClean="0"/>
              <a:t>Cells of the vascular system</a:t>
            </a:r>
          </a:p>
          <a:p>
            <a:pPr lvl="1"/>
            <a:r>
              <a:rPr lang="en-US" dirty="0" smtClean="0"/>
              <a:t>Cells involved in inflammation and immune response</a:t>
            </a:r>
          </a:p>
          <a:p>
            <a:pPr lvl="2"/>
            <a:r>
              <a:rPr lang="en-US" dirty="0" smtClean="0"/>
              <a:t>Macrophages</a:t>
            </a:r>
          </a:p>
          <a:p>
            <a:pPr lvl="2"/>
            <a:r>
              <a:rPr lang="en-US" dirty="0" smtClean="0"/>
              <a:t>Microglia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le 347"/>
          <p:cNvSpPr>
            <a:spLocks noGrp="1"/>
          </p:cNvSpPr>
          <p:nvPr>
            <p:ph type="title"/>
          </p:nvPr>
        </p:nvSpPr>
        <p:spPr>
          <a:xfrm>
            <a:off x="1981200" y="9525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Microglia: Innate Immune Effector Cells Throughout The Lifespan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01355" y="1759744"/>
            <a:ext cx="2798813" cy="4608512"/>
            <a:chOff x="377354" y="1759744"/>
            <a:chExt cx="2798813" cy="4608512"/>
          </a:xfrm>
        </p:grpSpPr>
        <p:grpSp>
          <p:nvGrpSpPr>
            <p:cNvPr id="704" name="Group 703"/>
            <p:cNvGrpSpPr/>
            <p:nvPr/>
          </p:nvGrpSpPr>
          <p:grpSpPr>
            <a:xfrm>
              <a:off x="377354" y="1759744"/>
              <a:ext cx="2736850" cy="4608512"/>
              <a:chOff x="445090" y="1759744"/>
              <a:chExt cx="2736850" cy="4608512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18115" y="1759744"/>
                <a:ext cx="2663825" cy="46085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" name="TextBox 304"/>
              <p:cNvSpPr txBox="1">
                <a:spLocks noChangeArrowheads="1"/>
              </p:cNvSpPr>
              <p:nvPr/>
            </p:nvSpPr>
            <p:spPr bwMode="auto">
              <a:xfrm>
                <a:off x="445090" y="1759744"/>
                <a:ext cx="21605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800" b="1" dirty="0"/>
                  <a:t>A. Postnatal CNS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18115" y="2120106"/>
                <a:ext cx="2657475" cy="11113"/>
              </a:xfrm>
              <a:prstGeom prst="line">
                <a:avLst/>
              </a:prstGeom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 rot="9212965">
                <a:off x="2043702" y="4234656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46" name="Freeform 345"/>
                <p:cNvSpPr/>
                <p:nvPr/>
              </p:nvSpPr>
              <p:spPr>
                <a:xfrm rot="358065">
                  <a:off x="3707939" y="4796487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7" name="Oval 346"/>
                <p:cNvSpPr/>
                <p:nvPr/>
              </p:nvSpPr>
              <p:spPr bwMode="auto">
                <a:xfrm rot="17454136">
                  <a:off x="4132166" y="5247425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5" name="Rounded Rectangle 14"/>
              <p:cNvSpPr/>
              <p:nvPr/>
            </p:nvSpPr>
            <p:spPr bwMode="auto">
              <a:xfrm>
                <a:off x="1877015" y="2521744"/>
                <a:ext cx="46037" cy="2974975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Flowchart: Manual Operation 207"/>
              <p:cNvSpPr/>
              <p:nvPr/>
            </p:nvSpPr>
            <p:spPr bwMode="auto">
              <a:xfrm rot="4355863">
                <a:off x="1947658" y="5033963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Flowchart: Manual Operation 211"/>
              <p:cNvSpPr/>
              <p:nvPr/>
            </p:nvSpPr>
            <p:spPr bwMode="auto">
              <a:xfrm rot="4355863">
                <a:off x="1948452" y="4718844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" name="Flowchart: Manual Operation 212"/>
              <p:cNvSpPr/>
              <p:nvPr/>
            </p:nvSpPr>
            <p:spPr bwMode="auto">
              <a:xfrm rot="4355863">
                <a:off x="1948452" y="4404519"/>
                <a:ext cx="114300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Flowchart: Manual Operation 213"/>
              <p:cNvSpPr/>
              <p:nvPr/>
            </p:nvSpPr>
            <p:spPr bwMode="auto">
              <a:xfrm rot="4355863">
                <a:off x="1947658" y="405765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Flowchart: Manual Operation 214"/>
              <p:cNvSpPr/>
              <p:nvPr/>
            </p:nvSpPr>
            <p:spPr bwMode="auto">
              <a:xfrm rot="4355863">
                <a:off x="1947658" y="3775075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Flowchart: Manual Operation 215"/>
              <p:cNvSpPr/>
              <p:nvPr/>
            </p:nvSpPr>
            <p:spPr bwMode="auto">
              <a:xfrm rot="4355863">
                <a:off x="1947658" y="346075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Flowchart: Manual Operation 216"/>
              <p:cNvSpPr/>
              <p:nvPr/>
            </p:nvSpPr>
            <p:spPr bwMode="auto">
              <a:xfrm rot="17244137" flipH="1">
                <a:off x="1746840" y="5188744"/>
                <a:ext cx="115887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" name="Flowchart: Manual Operation 217"/>
              <p:cNvSpPr/>
              <p:nvPr/>
            </p:nvSpPr>
            <p:spPr bwMode="auto">
              <a:xfrm rot="17244137" flipH="1">
                <a:off x="1746840" y="4844256"/>
                <a:ext cx="115888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Flowchart: Manual Operation 218"/>
              <p:cNvSpPr/>
              <p:nvPr/>
            </p:nvSpPr>
            <p:spPr bwMode="auto">
              <a:xfrm rot="17244137" flipH="1">
                <a:off x="1747634" y="4214812"/>
                <a:ext cx="114300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Flowchart: Manual Operation 219"/>
              <p:cNvSpPr/>
              <p:nvPr/>
            </p:nvSpPr>
            <p:spPr bwMode="auto">
              <a:xfrm rot="17244137" flipH="1">
                <a:off x="1746840" y="4591844"/>
                <a:ext cx="115887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Flowchart: Manual Operation 220"/>
              <p:cNvSpPr/>
              <p:nvPr/>
            </p:nvSpPr>
            <p:spPr bwMode="auto">
              <a:xfrm rot="17244137" flipH="1">
                <a:off x="1746840" y="3648869"/>
                <a:ext cx="115887" cy="173037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Flowchart: Manual Operation 221"/>
              <p:cNvSpPr/>
              <p:nvPr/>
            </p:nvSpPr>
            <p:spPr bwMode="auto">
              <a:xfrm rot="17244137" flipH="1">
                <a:off x="1746840" y="3929856"/>
                <a:ext cx="115888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 rot="1916782">
                <a:off x="2486615" y="4275931"/>
                <a:ext cx="38100" cy="1481138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Flowchart: Manual Operation 225"/>
              <p:cNvSpPr/>
              <p:nvPr/>
            </p:nvSpPr>
            <p:spPr bwMode="auto">
              <a:xfrm rot="6272645">
                <a:off x="2275477" y="5387181"/>
                <a:ext cx="82550" cy="15240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Flowchart: Manual Operation 226"/>
              <p:cNvSpPr/>
              <p:nvPr/>
            </p:nvSpPr>
            <p:spPr bwMode="auto">
              <a:xfrm rot="6272645">
                <a:off x="2400890" y="5198269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" name="Flowchart: Manual Operation 227"/>
              <p:cNvSpPr/>
              <p:nvPr/>
            </p:nvSpPr>
            <p:spPr bwMode="auto">
              <a:xfrm rot="6272645">
                <a:off x="2526302" y="5009356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Flowchart: Manual Operation 228"/>
              <p:cNvSpPr/>
              <p:nvPr/>
            </p:nvSpPr>
            <p:spPr bwMode="auto">
              <a:xfrm rot="6272645">
                <a:off x="2665209" y="4800600"/>
                <a:ext cx="80962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" name="Flowchart: Manual Operation 229"/>
              <p:cNvSpPr/>
              <p:nvPr/>
            </p:nvSpPr>
            <p:spPr bwMode="auto">
              <a:xfrm rot="6272645">
                <a:off x="2777127" y="4631531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Flowchart: Manual Operation 230"/>
              <p:cNvSpPr/>
              <p:nvPr/>
            </p:nvSpPr>
            <p:spPr bwMode="auto">
              <a:xfrm rot="6272645">
                <a:off x="2902540" y="4442619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" name="Flowchart: Manual Operation 231"/>
              <p:cNvSpPr/>
              <p:nvPr/>
            </p:nvSpPr>
            <p:spPr bwMode="auto">
              <a:xfrm rot="19160919" flipH="1">
                <a:off x="2059577" y="5398294"/>
                <a:ext cx="87313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" name="Flowchart: Manual Operation 232"/>
              <p:cNvSpPr/>
              <p:nvPr/>
            </p:nvSpPr>
            <p:spPr bwMode="auto">
              <a:xfrm rot="19160919" flipH="1">
                <a:off x="2197690" y="5190331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Flowchart: Manual Operation 233"/>
              <p:cNvSpPr/>
              <p:nvPr/>
            </p:nvSpPr>
            <p:spPr bwMode="auto">
              <a:xfrm rot="19160919" flipH="1">
                <a:off x="2448515" y="4812506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Flowchart: Manual Operation 234"/>
              <p:cNvSpPr/>
              <p:nvPr/>
            </p:nvSpPr>
            <p:spPr bwMode="auto">
              <a:xfrm rot="19160919" flipH="1">
                <a:off x="2297702" y="5039519"/>
                <a:ext cx="87313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Flowchart: Manual Operation 235"/>
              <p:cNvSpPr/>
              <p:nvPr/>
            </p:nvSpPr>
            <p:spPr bwMode="auto">
              <a:xfrm rot="19160919" flipH="1">
                <a:off x="2673940" y="4472781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" name="Flowchart: Manual Operation 236"/>
              <p:cNvSpPr/>
              <p:nvPr/>
            </p:nvSpPr>
            <p:spPr bwMode="auto">
              <a:xfrm rot="19160919" flipH="1">
                <a:off x="2562815" y="4642644"/>
                <a:ext cx="87312" cy="14128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 rot="19598165">
                <a:off x="1234077" y="4179094"/>
                <a:ext cx="42863" cy="1714500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2" name="Flowchart: Manual Operation 239"/>
              <p:cNvSpPr/>
              <p:nvPr/>
            </p:nvSpPr>
            <p:spPr bwMode="auto">
              <a:xfrm rot="2354028">
                <a:off x="1613490" y="5358606"/>
                <a:ext cx="100012" cy="163513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3" name="Flowchart: Manual Operation 240"/>
              <p:cNvSpPr/>
              <p:nvPr/>
            </p:nvSpPr>
            <p:spPr bwMode="auto">
              <a:xfrm rot="2354028">
                <a:off x="1462677" y="5142706"/>
                <a:ext cx="100013" cy="163513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" name="Flowchart: Manual Operation 241"/>
              <p:cNvSpPr/>
              <p:nvPr/>
            </p:nvSpPr>
            <p:spPr bwMode="auto">
              <a:xfrm rot="2354028">
                <a:off x="1311865" y="4928394"/>
                <a:ext cx="100012" cy="163512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Flowchart: Manual Operation 242"/>
              <p:cNvSpPr/>
              <p:nvPr/>
            </p:nvSpPr>
            <p:spPr bwMode="auto">
              <a:xfrm rot="2354028">
                <a:off x="1145177" y="4690269"/>
                <a:ext cx="100013" cy="163512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Flowchart: Manual Operation 243"/>
              <p:cNvSpPr/>
              <p:nvPr/>
            </p:nvSpPr>
            <p:spPr bwMode="auto">
              <a:xfrm rot="2354028">
                <a:off x="1010240" y="4498181"/>
                <a:ext cx="100012" cy="16192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7" name="Flowchart: Manual Operation 244"/>
              <p:cNvSpPr/>
              <p:nvPr/>
            </p:nvSpPr>
            <p:spPr bwMode="auto">
              <a:xfrm rot="2354028">
                <a:off x="859427" y="4282281"/>
                <a:ext cx="100013" cy="163513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8" name="Flowchart: Manual Operation 245"/>
              <p:cNvSpPr/>
              <p:nvPr/>
            </p:nvSpPr>
            <p:spPr bwMode="auto">
              <a:xfrm rot="15242302" flipH="1">
                <a:off x="1522209" y="5564187"/>
                <a:ext cx="93662" cy="174625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9" name="Flowchart: Manual Operation 246"/>
              <p:cNvSpPr/>
              <p:nvPr/>
            </p:nvSpPr>
            <p:spPr bwMode="auto">
              <a:xfrm rot="15242302" flipH="1">
                <a:off x="1356315" y="5328443"/>
                <a:ext cx="95250" cy="17462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0" name="Flowchart: Manual Operation 247"/>
              <p:cNvSpPr/>
              <p:nvPr/>
            </p:nvSpPr>
            <p:spPr bwMode="auto">
              <a:xfrm rot="15242302" flipH="1">
                <a:off x="1053896" y="4899025"/>
                <a:ext cx="95250" cy="173038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1" name="Flowchart: Manual Operation 250"/>
              <p:cNvSpPr/>
              <p:nvPr/>
            </p:nvSpPr>
            <p:spPr bwMode="auto">
              <a:xfrm rot="15242302" flipH="1">
                <a:off x="1236458" y="5156200"/>
                <a:ext cx="93663" cy="17462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2" name="Flowchart: Manual Operation 251"/>
              <p:cNvSpPr/>
              <p:nvPr/>
            </p:nvSpPr>
            <p:spPr bwMode="auto">
              <a:xfrm rot="15242302" flipH="1">
                <a:off x="782434" y="4511675"/>
                <a:ext cx="95250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3" name="Flowchart: Manual Operation 253"/>
              <p:cNvSpPr/>
              <p:nvPr/>
            </p:nvSpPr>
            <p:spPr bwMode="auto">
              <a:xfrm rot="15242302" flipH="1">
                <a:off x="917371" y="4703762"/>
                <a:ext cx="95250" cy="173038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4" name="Group 41"/>
              <p:cNvGrpSpPr>
                <a:grpSpLocks/>
              </p:cNvGrpSpPr>
              <p:nvPr/>
            </p:nvGrpSpPr>
            <p:grpSpPr bwMode="auto">
              <a:xfrm rot="8544167">
                <a:off x="1183277" y="4501356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44" name="Freeform 343"/>
                <p:cNvSpPr/>
                <p:nvPr/>
              </p:nvSpPr>
              <p:spPr>
                <a:xfrm rot="358065">
                  <a:off x="3707939" y="4796487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5" name="Oval 344"/>
                <p:cNvSpPr/>
                <p:nvPr/>
              </p:nvSpPr>
              <p:spPr bwMode="auto">
                <a:xfrm rot="17454136">
                  <a:off x="4122349" y="5223544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5" name="Group 41"/>
              <p:cNvGrpSpPr>
                <a:grpSpLocks/>
              </p:cNvGrpSpPr>
              <p:nvPr/>
            </p:nvGrpSpPr>
            <p:grpSpPr bwMode="auto">
              <a:xfrm rot="12157882">
                <a:off x="2305640" y="5422106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42" name="Freeform 341"/>
                <p:cNvSpPr/>
                <p:nvPr/>
              </p:nvSpPr>
              <p:spPr>
                <a:xfrm rot="358065">
                  <a:off x="3745919" y="4820723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3" name="Oval 342"/>
                <p:cNvSpPr/>
                <p:nvPr/>
              </p:nvSpPr>
              <p:spPr bwMode="auto">
                <a:xfrm rot="17454136">
                  <a:off x="4164271" y="5238762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6" name="Group 41"/>
              <p:cNvGrpSpPr>
                <a:grpSpLocks/>
              </p:cNvGrpSpPr>
              <p:nvPr/>
            </p:nvGrpSpPr>
            <p:grpSpPr bwMode="auto">
              <a:xfrm rot="1811875">
                <a:off x="1378540" y="3359944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40" name="Freeform 339"/>
                <p:cNvSpPr/>
                <p:nvPr/>
              </p:nvSpPr>
              <p:spPr>
                <a:xfrm rot="358065">
                  <a:off x="3707939" y="4796487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1" name="Oval 340"/>
                <p:cNvSpPr/>
                <p:nvPr/>
              </p:nvSpPr>
              <p:spPr bwMode="auto">
                <a:xfrm rot="17454136">
                  <a:off x="4073626" y="5198103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7" name="Group 41"/>
              <p:cNvGrpSpPr>
                <a:grpSpLocks/>
              </p:cNvGrpSpPr>
              <p:nvPr/>
            </p:nvGrpSpPr>
            <p:grpSpPr bwMode="auto">
              <a:xfrm rot="19581751">
                <a:off x="1115015" y="5503069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38" name="Freeform 337"/>
                <p:cNvSpPr/>
                <p:nvPr/>
              </p:nvSpPr>
              <p:spPr>
                <a:xfrm rot="358065">
                  <a:off x="3706710" y="4789864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9" name="Oval 338"/>
                <p:cNvSpPr/>
                <p:nvPr/>
              </p:nvSpPr>
              <p:spPr bwMode="auto">
                <a:xfrm rot="17454136">
                  <a:off x="4120373" y="5196307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58" name="Flowchart: Manual Operation 276"/>
              <p:cNvSpPr/>
              <p:nvPr/>
            </p:nvSpPr>
            <p:spPr bwMode="auto">
              <a:xfrm rot="4355863">
                <a:off x="1944483" y="3122613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Flowchart: Manual Operation 283"/>
              <p:cNvSpPr/>
              <p:nvPr/>
            </p:nvSpPr>
            <p:spPr bwMode="auto">
              <a:xfrm rot="4355863">
                <a:off x="1944483" y="252888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60" name="Group 41"/>
              <p:cNvGrpSpPr>
                <a:grpSpLocks/>
              </p:cNvGrpSpPr>
              <p:nvPr/>
            </p:nvGrpSpPr>
            <p:grpSpPr bwMode="auto">
              <a:xfrm rot="9212965">
                <a:off x="2526302" y="2488406"/>
                <a:ext cx="460375" cy="400050"/>
                <a:chOff x="3707939" y="4796487"/>
                <a:chExt cx="1278295" cy="1203384"/>
              </a:xfrm>
            </p:grpSpPr>
            <p:sp>
              <p:nvSpPr>
                <p:cNvPr id="336" name="Freeform 335"/>
                <p:cNvSpPr/>
                <p:nvPr/>
              </p:nvSpPr>
              <p:spPr>
                <a:xfrm rot="358065">
                  <a:off x="3707939" y="4796487"/>
                  <a:ext cx="1278295" cy="1203384"/>
                </a:xfrm>
                <a:custGeom>
                  <a:avLst/>
                  <a:gdLst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58970 w 1291087"/>
                    <a:gd name="connsiteY11" fmla="*/ 596660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91087"/>
                    <a:gd name="connsiteY0" fmla="*/ 1140124 h 1203384"/>
                    <a:gd name="connsiteX1" fmla="*/ 182592 w 1291087"/>
                    <a:gd name="connsiteY1" fmla="*/ 872705 h 1203384"/>
                    <a:gd name="connsiteX2" fmla="*/ 1438 w 1291087"/>
                    <a:gd name="connsiteY2" fmla="*/ 639792 h 1203384"/>
                    <a:gd name="connsiteX3" fmla="*/ 173966 w 1291087"/>
                    <a:gd name="connsiteY3" fmla="*/ 424132 h 1203384"/>
                    <a:gd name="connsiteX4" fmla="*/ 139460 w 1291087"/>
                    <a:gd name="connsiteY4" fmla="*/ 165339 h 1203384"/>
                    <a:gd name="connsiteX5" fmla="*/ 450011 w 1291087"/>
                    <a:gd name="connsiteY5" fmla="*/ 182592 h 1203384"/>
                    <a:gd name="connsiteX6" fmla="*/ 682924 w 1291087"/>
                    <a:gd name="connsiteY6" fmla="*/ 10064 h 1203384"/>
                    <a:gd name="connsiteX7" fmla="*/ 846826 w 1291087"/>
                    <a:gd name="connsiteY7" fmla="*/ 242977 h 1203384"/>
                    <a:gd name="connsiteX8" fmla="*/ 1140124 w 1291087"/>
                    <a:gd name="connsiteY8" fmla="*/ 199845 h 1203384"/>
                    <a:gd name="connsiteX9" fmla="*/ 1278147 w 1291087"/>
                    <a:gd name="connsiteY9" fmla="*/ 381000 h 1203384"/>
                    <a:gd name="connsiteX10" fmla="*/ 1217762 w 1291087"/>
                    <a:gd name="connsiteY10" fmla="*/ 553528 h 1203384"/>
                    <a:gd name="connsiteX11" fmla="*/ 931865 w 1291087"/>
                    <a:gd name="connsiteY11" fmla="*/ 545994 h 1203384"/>
                    <a:gd name="connsiteX12" fmla="*/ 881332 w 1291087"/>
                    <a:gd name="connsiteY12" fmla="*/ 726056 h 1203384"/>
                    <a:gd name="connsiteX13" fmla="*/ 881332 w 1291087"/>
                    <a:gd name="connsiteY13" fmla="*/ 889958 h 1203384"/>
                    <a:gd name="connsiteX14" fmla="*/ 1122872 w 1291087"/>
                    <a:gd name="connsiteY14" fmla="*/ 1071113 h 1203384"/>
                    <a:gd name="connsiteX15" fmla="*/ 1096992 w 1291087"/>
                    <a:gd name="connsiteY15" fmla="*/ 1200509 h 1203384"/>
                    <a:gd name="connsiteX16" fmla="*/ 803694 w 1291087"/>
                    <a:gd name="connsiteY16" fmla="*/ 1088366 h 1203384"/>
                    <a:gd name="connsiteX17" fmla="*/ 674298 w 1291087"/>
                    <a:gd name="connsiteY17" fmla="*/ 1166003 h 1203384"/>
                    <a:gd name="connsiteX18" fmla="*/ 527649 w 1291087"/>
                    <a:gd name="connsiteY18" fmla="*/ 1036607 h 1203384"/>
                    <a:gd name="connsiteX19" fmla="*/ 398253 w 1291087"/>
                    <a:gd name="connsiteY19" fmla="*/ 1131498 h 1203384"/>
                    <a:gd name="connsiteX20" fmla="*/ 251604 w 1291087"/>
                    <a:gd name="connsiteY20" fmla="*/ 1096992 h 1203384"/>
                    <a:gd name="connsiteX21" fmla="*/ 61823 w 1291087"/>
                    <a:gd name="connsiteY21" fmla="*/ 1140124 h 1203384"/>
                    <a:gd name="connsiteX0" fmla="*/ 61823 w 1278295"/>
                    <a:gd name="connsiteY0" fmla="*/ 1140124 h 1203384"/>
                    <a:gd name="connsiteX1" fmla="*/ 182592 w 1278295"/>
                    <a:gd name="connsiteY1" fmla="*/ 872705 h 1203384"/>
                    <a:gd name="connsiteX2" fmla="*/ 1438 w 1278295"/>
                    <a:gd name="connsiteY2" fmla="*/ 639792 h 1203384"/>
                    <a:gd name="connsiteX3" fmla="*/ 173966 w 1278295"/>
                    <a:gd name="connsiteY3" fmla="*/ 424132 h 1203384"/>
                    <a:gd name="connsiteX4" fmla="*/ 139460 w 1278295"/>
                    <a:gd name="connsiteY4" fmla="*/ 165339 h 1203384"/>
                    <a:gd name="connsiteX5" fmla="*/ 450011 w 1278295"/>
                    <a:gd name="connsiteY5" fmla="*/ 182592 h 1203384"/>
                    <a:gd name="connsiteX6" fmla="*/ 682924 w 1278295"/>
                    <a:gd name="connsiteY6" fmla="*/ 10064 h 1203384"/>
                    <a:gd name="connsiteX7" fmla="*/ 846826 w 1278295"/>
                    <a:gd name="connsiteY7" fmla="*/ 242977 h 1203384"/>
                    <a:gd name="connsiteX8" fmla="*/ 1140124 w 1278295"/>
                    <a:gd name="connsiteY8" fmla="*/ 199845 h 1203384"/>
                    <a:gd name="connsiteX9" fmla="*/ 1278147 w 1278295"/>
                    <a:gd name="connsiteY9" fmla="*/ 381000 h 1203384"/>
                    <a:gd name="connsiteX10" fmla="*/ 1139233 w 1278295"/>
                    <a:gd name="connsiteY10" fmla="*/ 451916 h 1203384"/>
                    <a:gd name="connsiteX11" fmla="*/ 931865 w 1278295"/>
                    <a:gd name="connsiteY11" fmla="*/ 545994 h 1203384"/>
                    <a:gd name="connsiteX12" fmla="*/ 881332 w 1278295"/>
                    <a:gd name="connsiteY12" fmla="*/ 726056 h 1203384"/>
                    <a:gd name="connsiteX13" fmla="*/ 881332 w 1278295"/>
                    <a:gd name="connsiteY13" fmla="*/ 889958 h 1203384"/>
                    <a:gd name="connsiteX14" fmla="*/ 1122872 w 1278295"/>
                    <a:gd name="connsiteY14" fmla="*/ 1071113 h 1203384"/>
                    <a:gd name="connsiteX15" fmla="*/ 1096992 w 1278295"/>
                    <a:gd name="connsiteY15" fmla="*/ 1200509 h 1203384"/>
                    <a:gd name="connsiteX16" fmla="*/ 803694 w 1278295"/>
                    <a:gd name="connsiteY16" fmla="*/ 1088366 h 1203384"/>
                    <a:gd name="connsiteX17" fmla="*/ 674298 w 1278295"/>
                    <a:gd name="connsiteY17" fmla="*/ 1166003 h 1203384"/>
                    <a:gd name="connsiteX18" fmla="*/ 527649 w 1278295"/>
                    <a:gd name="connsiteY18" fmla="*/ 1036607 h 1203384"/>
                    <a:gd name="connsiteX19" fmla="*/ 398253 w 1278295"/>
                    <a:gd name="connsiteY19" fmla="*/ 1131498 h 1203384"/>
                    <a:gd name="connsiteX20" fmla="*/ 251604 w 1278295"/>
                    <a:gd name="connsiteY20" fmla="*/ 1096992 h 1203384"/>
                    <a:gd name="connsiteX21" fmla="*/ 61823 w 1278295"/>
                    <a:gd name="connsiteY21" fmla="*/ 1140124 h 12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8295" h="1203384">
                      <a:moveTo>
                        <a:pt x="61823" y="1140124"/>
                      </a:moveTo>
                      <a:cubicBezTo>
                        <a:pt x="50321" y="1102743"/>
                        <a:pt x="192656" y="956094"/>
                        <a:pt x="182592" y="872705"/>
                      </a:cubicBezTo>
                      <a:cubicBezTo>
                        <a:pt x="172528" y="789316"/>
                        <a:pt x="2876" y="714554"/>
                        <a:pt x="1438" y="639792"/>
                      </a:cubicBezTo>
                      <a:cubicBezTo>
                        <a:pt x="0" y="565030"/>
                        <a:pt x="150962" y="503208"/>
                        <a:pt x="173966" y="424132"/>
                      </a:cubicBezTo>
                      <a:cubicBezTo>
                        <a:pt x="196970" y="345056"/>
                        <a:pt x="93453" y="205596"/>
                        <a:pt x="139460" y="165339"/>
                      </a:cubicBezTo>
                      <a:cubicBezTo>
                        <a:pt x="185467" y="125082"/>
                        <a:pt x="359434" y="208471"/>
                        <a:pt x="450011" y="182592"/>
                      </a:cubicBezTo>
                      <a:cubicBezTo>
                        <a:pt x="540588" y="156713"/>
                        <a:pt x="616788" y="0"/>
                        <a:pt x="682924" y="10064"/>
                      </a:cubicBezTo>
                      <a:cubicBezTo>
                        <a:pt x="749060" y="20128"/>
                        <a:pt x="770626" y="211347"/>
                        <a:pt x="846826" y="242977"/>
                      </a:cubicBezTo>
                      <a:cubicBezTo>
                        <a:pt x="923026" y="274607"/>
                        <a:pt x="1068237" y="176841"/>
                        <a:pt x="1140124" y="199845"/>
                      </a:cubicBezTo>
                      <a:cubicBezTo>
                        <a:pt x="1212011" y="222849"/>
                        <a:pt x="1278295" y="338988"/>
                        <a:pt x="1278147" y="381000"/>
                      </a:cubicBezTo>
                      <a:cubicBezTo>
                        <a:pt x="1277999" y="423012"/>
                        <a:pt x="1196947" y="424417"/>
                        <a:pt x="1139233" y="451916"/>
                      </a:cubicBezTo>
                      <a:cubicBezTo>
                        <a:pt x="1081519" y="479415"/>
                        <a:pt x="974849" y="500304"/>
                        <a:pt x="931865" y="545994"/>
                      </a:cubicBezTo>
                      <a:cubicBezTo>
                        <a:pt x="888882" y="591684"/>
                        <a:pt x="889754" y="668729"/>
                        <a:pt x="881332" y="726056"/>
                      </a:cubicBezTo>
                      <a:cubicBezTo>
                        <a:pt x="872910" y="783383"/>
                        <a:pt x="841075" y="832449"/>
                        <a:pt x="881332" y="889958"/>
                      </a:cubicBezTo>
                      <a:cubicBezTo>
                        <a:pt x="921589" y="947467"/>
                        <a:pt x="1086929" y="1019354"/>
                        <a:pt x="1122872" y="1071113"/>
                      </a:cubicBezTo>
                      <a:cubicBezTo>
                        <a:pt x="1158815" y="1122872"/>
                        <a:pt x="1150188" y="1197634"/>
                        <a:pt x="1096992" y="1200509"/>
                      </a:cubicBezTo>
                      <a:cubicBezTo>
                        <a:pt x="1043796" y="1203384"/>
                        <a:pt x="874143" y="1094117"/>
                        <a:pt x="803694" y="1088366"/>
                      </a:cubicBezTo>
                      <a:cubicBezTo>
                        <a:pt x="733245" y="1082615"/>
                        <a:pt x="720306" y="1174630"/>
                        <a:pt x="674298" y="1166003"/>
                      </a:cubicBezTo>
                      <a:cubicBezTo>
                        <a:pt x="628291" y="1157377"/>
                        <a:pt x="573657" y="1042358"/>
                        <a:pt x="527649" y="1036607"/>
                      </a:cubicBezTo>
                      <a:cubicBezTo>
                        <a:pt x="481641" y="1030856"/>
                        <a:pt x="444261" y="1121434"/>
                        <a:pt x="398253" y="1131498"/>
                      </a:cubicBezTo>
                      <a:cubicBezTo>
                        <a:pt x="352246" y="1141562"/>
                        <a:pt x="313427" y="1094117"/>
                        <a:pt x="251604" y="1096992"/>
                      </a:cubicBezTo>
                      <a:cubicBezTo>
                        <a:pt x="189781" y="1099867"/>
                        <a:pt x="73325" y="1177505"/>
                        <a:pt x="61823" y="114012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7" name="Oval 336"/>
                <p:cNvSpPr/>
                <p:nvPr/>
              </p:nvSpPr>
              <p:spPr bwMode="auto">
                <a:xfrm rot="17454136">
                  <a:off x="4132166" y="5247425"/>
                  <a:ext cx="362925" cy="36144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61" name="Flowchart: Manual Operation 287"/>
              <p:cNvSpPr/>
              <p:nvPr/>
            </p:nvSpPr>
            <p:spPr bwMode="auto">
              <a:xfrm rot="4355863">
                <a:off x="1945277" y="2802731"/>
                <a:ext cx="114300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" name="Flowchart: Manual Operation 288"/>
              <p:cNvSpPr/>
              <p:nvPr/>
            </p:nvSpPr>
            <p:spPr bwMode="auto">
              <a:xfrm rot="17244137" flipH="1">
                <a:off x="1727790" y="2978944"/>
                <a:ext cx="115887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3" name="Flowchart: Manual Operation 289"/>
              <p:cNvSpPr/>
              <p:nvPr/>
            </p:nvSpPr>
            <p:spPr bwMode="auto">
              <a:xfrm rot="17244137" flipH="1">
                <a:off x="1727790" y="2672556"/>
                <a:ext cx="115888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2173877" y="3102769"/>
                <a:ext cx="0" cy="457200"/>
              </a:xfrm>
              <a:custGeom>
                <a:avLst/>
                <a:gdLst>
                  <a:gd name="connsiteX0" fmla="*/ 0 w 0"/>
                  <a:gd name="connsiteY0" fmla="*/ 457200 h 457200"/>
                  <a:gd name="connsiteX1" fmla="*/ 0 w 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57200">
                    <a:moveTo>
                      <a:pt x="0" y="45720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2564402" y="2923381"/>
                <a:ext cx="282575" cy="401638"/>
              </a:xfrm>
              <a:custGeom>
                <a:avLst/>
                <a:gdLst>
                  <a:gd name="connsiteX0" fmla="*/ 0 w 282754"/>
                  <a:gd name="connsiteY0" fmla="*/ 400050 h 400869"/>
                  <a:gd name="connsiteX1" fmla="*/ 180975 w 282754"/>
                  <a:gd name="connsiteY1" fmla="*/ 381000 h 400869"/>
                  <a:gd name="connsiteX2" fmla="*/ 276225 w 282754"/>
                  <a:gd name="connsiteY2" fmla="*/ 266700 h 400869"/>
                  <a:gd name="connsiteX3" fmla="*/ 266700 w 282754"/>
                  <a:gd name="connsiteY3" fmla="*/ 0 h 40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754" h="400869">
                    <a:moveTo>
                      <a:pt x="0" y="400050"/>
                    </a:moveTo>
                    <a:cubicBezTo>
                      <a:pt x="67469" y="401637"/>
                      <a:pt x="134938" y="403225"/>
                      <a:pt x="180975" y="381000"/>
                    </a:cubicBezTo>
                    <a:cubicBezTo>
                      <a:pt x="227012" y="358775"/>
                      <a:pt x="261938" y="330200"/>
                      <a:pt x="276225" y="266700"/>
                    </a:cubicBezTo>
                    <a:cubicBezTo>
                      <a:pt x="290513" y="203200"/>
                      <a:pt x="278606" y="101600"/>
                      <a:pt x="266700" y="0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2173877" y="2696369"/>
                <a:ext cx="314325" cy="171450"/>
              </a:xfrm>
              <a:custGeom>
                <a:avLst/>
                <a:gdLst>
                  <a:gd name="connsiteX0" fmla="*/ 314325 w 314325"/>
                  <a:gd name="connsiteY0" fmla="*/ 0 h 171450"/>
                  <a:gd name="connsiteX1" fmla="*/ 200025 w 314325"/>
                  <a:gd name="connsiteY1" fmla="*/ 38100 h 171450"/>
                  <a:gd name="connsiteX2" fmla="*/ 0 w 314325"/>
                  <a:gd name="connsiteY2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325" h="171450">
                    <a:moveTo>
                      <a:pt x="314325" y="0"/>
                    </a:moveTo>
                    <a:cubicBezTo>
                      <a:pt x="283368" y="4762"/>
                      <a:pt x="252412" y="9525"/>
                      <a:pt x="200025" y="38100"/>
                    </a:cubicBezTo>
                    <a:cubicBezTo>
                      <a:pt x="147638" y="66675"/>
                      <a:pt x="73819" y="119062"/>
                      <a:pt x="0" y="171450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TextBox 304"/>
              <p:cNvSpPr txBox="1">
                <a:spLocks noChangeArrowheads="1"/>
              </p:cNvSpPr>
              <p:nvPr/>
            </p:nvSpPr>
            <p:spPr bwMode="auto">
              <a:xfrm>
                <a:off x="1913527" y="2002631"/>
                <a:ext cx="1195388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/>
                  <a:t>    Phagocytosis</a:t>
                </a:r>
              </a:p>
            </p:txBody>
          </p:sp>
          <p:sp>
            <p:nvSpPr>
              <p:cNvPr id="179" name="TextBox 304"/>
              <p:cNvSpPr txBox="1">
                <a:spLocks noChangeArrowheads="1"/>
              </p:cNvSpPr>
              <p:nvPr/>
            </p:nvSpPr>
            <p:spPr bwMode="auto">
              <a:xfrm>
                <a:off x="445090" y="3847306"/>
                <a:ext cx="1195387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GB" sz="1100" b="1"/>
                  <a:t>    Synaptic pruning</a:t>
                </a: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1637302" y="5496719"/>
                <a:ext cx="536575" cy="612775"/>
              </a:xfrm>
              <a:prstGeom prst="ellipse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1751602" y="5691981"/>
                <a:ext cx="288925" cy="2889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5" name="TextBox 304"/>
              <p:cNvSpPr txBox="1">
                <a:spLocks noChangeArrowheads="1"/>
              </p:cNvSpPr>
              <p:nvPr/>
            </p:nvSpPr>
            <p:spPr bwMode="auto">
              <a:xfrm>
                <a:off x="543559" y="2128044"/>
                <a:ext cx="1455737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1100" b="1" dirty="0"/>
                  <a:t>Synaptic </a:t>
                </a:r>
                <a:r>
                  <a:rPr lang="en-GB" sz="1100" b="1" dirty="0"/>
                  <a:t>pruning</a:t>
                </a:r>
                <a:endParaRPr lang="en-GB" sz="1100" b="1" dirty="0"/>
              </a:p>
            </p:txBody>
          </p:sp>
          <p:cxnSp>
            <p:nvCxnSpPr>
              <p:cNvPr id="696" name="Straight Connector 695"/>
              <p:cNvCxnSpPr/>
              <p:nvPr/>
            </p:nvCxnSpPr>
            <p:spPr bwMode="auto">
              <a:xfrm flipH="1" flipV="1">
                <a:off x="558198" y="2513013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 bwMode="auto">
              <a:xfrm>
                <a:off x="586773" y="2370138"/>
                <a:ext cx="0" cy="66198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/>
              <p:nvPr/>
            </p:nvCxnSpPr>
            <p:spPr bwMode="auto">
              <a:xfrm flipV="1">
                <a:off x="591535" y="2828926"/>
                <a:ext cx="722313" cy="635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9" name="Freeform 698"/>
              <p:cNvSpPr/>
              <p:nvPr/>
            </p:nvSpPr>
            <p:spPr bwMode="auto">
              <a:xfrm>
                <a:off x="683610" y="2400301"/>
                <a:ext cx="492125" cy="703262"/>
              </a:xfrm>
              <a:custGeom>
                <a:avLst/>
                <a:gdLst>
                  <a:gd name="connsiteX0" fmla="*/ 0 w 782726"/>
                  <a:gd name="connsiteY0" fmla="*/ 898550 h 1200911"/>
                  <a:gd name="connsiteX1" fmla="*/ 146304 w 782726"/>
                  <a:gd name="connsiteY1" fmla="*/ 883920 h 1200911"/>
                  <a:gd name="connsiteX2" fmla="*/ 197510 w 782726"/>
                  <a:gd name="connsiteY2" fmla="*/ 671779 h 1200911"/>
                  <a:gd name="connsiteX3" fmla="*/ 256032 w 782726"/>
                  <a:gd name="connsiteY3" fmla="*/ 64617 h 1200911"/>
                  <a:gd name="connsiteX4" fmla="*/ 416966 w 782726"/>
                  <a:gd name="connsiteY4" fmla="*/ 1059484 h 1200911"/>
                  <a:gd name="connsiteX5" fmla="*/ 482803 w 782726"/>
                  <a:gd name="connsiteY5" fmla="*/ 913180 h 1200911"/>
                  <a:gd name="connsiteX6" fmla="*/ 592531 w 782726"/>
                  <a:gd name="connsiteY6" fmla="*/ 847344 h 1200911"/>
                  <a:gd name="connsiteX7" fmla="*/ 782726 w 782726"/>
                  <a:gd name="connsiteY7" fmla="*/ 847344 h 12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726" h="1200911">
                    <a:moveTo>
                      <a:pt x="0" y="898550"/>
                    </a:moveTo>
                    <a:cubicBezTo>
                      <a:pt x="56693" y="910132"/>
                      <a:pt x="113386" y="921715"/>
                      <a:pt x="146304" y="883920"/>
                    </a:cubicBezTo>
                    <a:cubicBezTo>
                      <a:pt x="179222" y="846125"/>
                      <a:pt x="179222" y="808329"/>
                      <a:pt x="197510" y="671779"/>
                    </a:cubicBezTo>
                    <a:cubicBezTo>
                      <a:pt x="215798" y="535229"/>
                      <a:pt x="219456" y="0"/>
                      <a:pt x="256032" y="64617"/>
                    </a:cubicBezTo>
                    <a:cubicBezTo>
                      <a:pt x="292608" y="129235"/>
                      <a:pt x="379171" y="918057"/>
                      <a:pt x="416966" y="1059484"/>
                    </a:cubicBezTo>
                    <a:cubicBezTo>
                      <a:pt x="454761" y="1200911"/>
                      <a:pt x="453542" y="948537"/>
                      <a:pt x="482803" y="913180"/>
                    </a:cubicBezTo>
                    <a:cubicBezTo>
                      <a:pt x="512064" y="877823"/>
                      <a:pt x="542544" y="858317"/>
                      <a:pt x="592531" y="847344"/>
                    </a:cubicBezTo>
                    <a:cubicBezTo>
                      <a:pt x="642518" y="836371"/>
                      <a:pt x="712622" y="841857"/>
                      <a:pt x="782726" y="847344"/>
                    </a:cubicBezTo>
                  </a:path>
                </a:pathLst>
              </a:cu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00" name="TextBox 144"/>
              <p:cNvSpPr txBox="1">
                <a:spLocks noChangeArrowheads="1"/>
              </p:cNvSpPr>
              <p:nvPr/>
            </p:nvSpPr>
            <p:spPr bwMode="auto">
              <a:xfrm>
                <a:off x="809023" y="2382838"/>
                <a:ext cx="903287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>
                    <a:latin typeface="Calibri" charset="0"/>
                  </a:rPr>
                  <a:t>Activity Dependent </a:t>
                </a:r>
              </a:p>
            </p:txBody>
          </p:sp>
          <p:cxnSp>
            <p:nvCxnSpPr>
              <p:cNvPr id="701" name="Straight Connector 700"/>
              <p:cNvCxnSpPr/>
              <p:nvPr/>
            </p:nvCxnSpPr>
            <p:spPr bwMode="auto">
              <a:xfrm flipH="1" flipV="1">
                <a:off x="558198" y="2657476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/>
              <p:cNvCxnSpPr/>
              <p:nvPr/>
            </p:nvCxnSpPr>
            <p:spPr bwMode="auto">
              <a:xfrm flipH="1" flipV="1">
                <a:off x="558198" y="2944813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 bwMode="auto">
              <a:xfrm flipH="1" flipV="1">
                <a:off x="550260" y="2833688"/>
                <a:ext cx="3651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304"/>
            <p:cNvSpPr txBox="1">
              <a:spLocks noChangeArrowheads="1"/>
            </p:cNvSpPr>
            <p:nvPr/>
          </p:nvSpPr>
          <p:spPr bwMode="auto">
            <a:xfrm>
              <a:off x="2025229" y="3273115"/>
              <a:ext cx="115093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100" b="1" dirty="0"/>
                <a:t>Inflammatory signals</a:t>
              </a:r>
            </a:p>
            <a:p>
              <a:pPr algn="ctr" eaLnBrk="1" hangingPunct="1"/>
              <a:endParaRPr lang="en-GB" sz="11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55681" y="1759744"/>
            <a:ext cx="2781772" cy="4608512"/>
            <a:chOff x="3231681" y="1759744"/>
            <a:chExt cx="2781772" cy="4608512"/>
          </a:xfrm>
        </p:grpSpPr>
        <p:grpSp>
          <p:nvGrpSpPr>
            <p:cNvPr id="706" name="Group 705"/>
            <p:cNvGrpSpPr/>
            <p:nvPr/>
          </p:nvGrpSpPr>
          <p:grpSpPr>
            <a:xfrm>
              <a:off x="3231681" y="1759744"/>
              <a:ext cx="2757487" cy="4608512"/>
              <a:chOff x="3248615" y="1759744"/>
              <a:chExt cx="2757487" cy="4608512"/>
            </a:xfrm>
          </p:grpSpPr>
          <p:sp>
            <p:nvSpPr>
              <p:cNvPr id="180" name="TextBox 304"/>
              <p:cNvSpPr txBox="1">
                <a:spLocks noChangeArrowheads="1"/>
              </p:cNvSpPr>
              <p:nvPr/>
            </p:nvSpPr>
            <p:spPr bwMode="auto">
              <a:xfrm>
                <a:off x="3248615" y="3767931"/>
                <a:ext cx="995362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/>
                  <a:t>Resting</a:t>
                </a:r>
              </a:p>
              <a:p>
                <a:pPr algn="ctr" eaLnBrk="1" hangingPunct="1"/>
                <a:r>
                  <a:rPr lang="en-GB" sz="1100" b="1"/>
                  <a:t>microglia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320052" y="1759744"/>
                <a:ext cx="2663825" cy="46085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64" name="Group 66"/>
              <p:cNvGrpSpPr/>
              <p:nvPr/>
            </p:nvGrpSpPr>
            <p:grpSpPr bwMode="auto">
              <a:xfrm rot="19598165">
                <a:off x="3863359" y="4152973"/>
                <a:ext cx="376204" cy="1713735"/>
                <a:chOff x="1203169" y="908720"/>
                <a:chExt cx="400957" cy="2395049"/>
              </a:xfrm>
              <a:solidFill>
                <a:srgbClr val="0070C0"/>
              </a:solidFill>
            </p:grpSpPr>
            <p:sp>
              <p:nvSpPr>
                <p:cNvPr id="323" name="Rounded Rectangle 322"/>
                <p:cNvSpPr/>
                <p:nvPr/>
              </p:nvSpPr>
              <p:spPr>
                <a:xfrm>
                  <a:off x="1377131" y="908720"/>
                  <a:ext cx="45719" cy="2395049"/>
                </a:xfrm>
                <a:prstGeom prst="roundRect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4" name="Flowchart: Manual Operation 479"/>
                <p:cNvSpPr/>
                <p:nvPr/>
              </p:nvSpPr>
              <p:spPr>
                <a:xfrm rot="4355863">
                  <a:off x="1445527" y="277922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5" name="Flowchart: Manual Operation 480"/>
                <p:cNvSpPr/>
                <p:nvPr/>
              </p:nvSpPr>
              <p:spPr>
                <a:xfrm rot="4355863">
                  <a:off x="1445528" y="241918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6" name="Flowchart: Manual Operation 481"/>
                <p:cNvSpPr/>
                <p:nvPr/>
              </p:nvSpPr>
              <p:spPr>
                <a:xfrm rot="4355863">
                  <a:off x="1445528" y="205914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7" name="Flowchart: Manual Operation 482"/>
                <p:cNvSpPr/>
                <p:nvPr/>
              </p:nvSpPr>
              <p:spPr>
                <a:xfrm rot="4355863">
                  <a:off x="1445526" y="1661598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8" name="Flowchart: Manual Operation 483"/>
                <p:cNvSpPr/>
                <p:nvPr/>
              </p:nvSpPr>
              <p:spPr>
                <a:xfrm rot="4355863">
                  <a:off x="1445526" y="133906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9" name="Flowchart: Manual Operation 484"/>
                <p:cNvSpPr/>
                <p:nvPr/>
              </p:nvSpPr>
              <p:spPr>
                <a:xfrm rot="4355863">
                  <a:off x="1445528" y="97902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0" name="Flowchart: Manual Operation 485"/>
                <p:cNvSpPr/>
                <p:nvPr/>
              </p:nvSpPr>
              <p:spPr>
                <a:xfrm rot="17244137" flipH="1">
                  <a:off x="1229502" y="2957742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1" name="Flowchart: Manual Operation 486"/>
                <p:cNvSpPr/>
                <p:nvPr/>
              </p:nvSpPr>
              <p:spPr>
                <a:xfrm rot="17244137" flipH="1">
                  <a:off x="1229504" y="2563199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2" name="Flowchart: Manual Operation 487"/>
                <p:cNvSpPr/>
                <p:nvPr/>
              </p:nvSpPr>
              <p:spPr>
                <a:xfrm rot="17244137" flipH="1">
                  <a:off x="1229502" y="1843119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3" name="Flowchart: Manual Operation 488"/>
                <p:cNvSpPr/>
                <p:nvPr/>
              </p:nvSpPr>
              <p:spPr>
                <a:xfrm rot="17244137" flipH="1">
                  <a:off x="1229502" y="2275167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4" name="Flowchart: Manual Operation 489"/>
                <p:cNvSpPr/>
                <p:nvPr/>
              </p:nvSpPr>
              <p:spPr>
                <a:xfrm rot="17244137" flipH="1">
                  <a:off x="1229502" y="1195047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5" name="Flowchart: Manual Operation 490"/>
                <p:cNvSpPr/>
                <p:nvPr/>
              </p:nvSpPr>
              <p:spPr>
                <a:xfrm rot="17244137" flipH="1">
                  <a:off x="1229502" y="1517582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5" name="Group 78"/>
              <p:cNvGrpSpPr>
                <a:grpSpLocks/>
              </p:cNvGrpSpPr>
              <p:nvPr/>
            </p:nvGrpSpPr>
            <p:grpSpPr bwMode="auto">
              <a:xfrm>
                <a:off x="4858340" y="3901281"/>
                <a:ext cx="869950" cy="709613"/>
                <a:chOff x="899592" y="1412776"/>
                <a:chExt cx="1950138" cy="1774839"/>
              </a:xfrm>
            </p:grpSpPr>
            <p:sp>
              <p:nvSpPr>
                <p:cNvPr id="304" name="Oval 303"/>
                <p:cNvSpPr/>
                <p:nvPr/>
              </p:nvSpPr>
              <p:spPr>
                <a:xfrm>
                  <a:off x="1650465" y="2210859"/>
                  <a:ext cx="480418" cy="48837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1757225" y="2373650"/>
                  <a:ext cx="217079" cy="21838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1557940" y="1408807"/>
                  <a:ext cx="320278" cy="790139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1796371" y="1563657"/>
                  <a:ext cx="252663" cy="361322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2138001" y="2349827"/>
                  <a:ext cx="711729" cy="190587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1703846" y="2695266"/>
                  <a:ext cx="209959" cy="488377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0" name="Freeform 309"/>
                <p:cNvSpPr/>
                <p:nvPr/>
              </p:nvSpPr>
              <p:spPr>
                <a:xfrm>
                  <a:off x="899592" y="2357768"/>
                  <a:ext cx="750873" cy="254115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1" name="Freeform 310"/>
                <p:cNvSpPr/>
                <p:nvPr/>
              </p:nvSpPr>
              <p:spPr>
                <a:xfrm>
                  <a:off x="1134463" y="1841596"/>
                  <a:ext cx="384334" cy="536026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>
                  <a:off x="2216291" y="1770126"/>
                  <a:ext cx="398568" cy="595583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3" name="Freeform 312"/>
                <p:cNvSpPr/>
                <p:nvPr/>
              </p:nvSpPr>
              <p:spPr>
                <a:xfrm>
                  <a:off x="1842632" y="2778647"/>
                  <a:ext cx="612087" cy="166763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1219870" y="2496739"/>
                  <a:ext cx="135229" cy="325585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1412037" y="2889822"/>
                  <a:ext cx="348747" cy="107206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1440506" y="2548355"/>
                  <a:ext cx="227753" cy="285880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1476093" y="1829685"/>
                  <a:ext cx="241988" cy="448671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1355099" y="1877332"/>
                  <a:ext cx="206401" cy="87352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2017007" y="1873360"/>
                  <a:ext cx="249105" cy="234264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2376429" y="2461002"/>
                  <a:ext cx="153023" cy="337498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2091737" y="2584091"/>
                  <a:ext cx="270457" cy="206469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2" name="Freeform 321"/>
                <p:cNvSpPr/>
                <p:nvPr/>
              </p:nvSpPr>
              <p:spPr>
                <a:xfrm>
                  <a:off x="2323050" y="2091742"/>
                  <a:ext cx="313161" cy="285880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4742452" y="2534444"/>
                <a:ext cx="46038" cy="2936875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7" name="Flowchart: Manual Operation 591"/>
              <p:cNvSpPr/>
              <p:nvPr/>
            </p:nvSpPr>
            <p:spPr bwMode="auto">
              <a:xfrm rot="4355863">
                <a:off x="4813890" y="5007769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" name="Flowchart: Manual Operation 592"/>
              <p:cNvSpPr/>
              <p:nvPr/>
            </p:nvSpPr>
            <p:spPr bwMode="auto">
              <a:xfrm rot="4355863">
                <a:off x="4813890" y="4693444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" name="Flowchart: Manual Operation 593"/>
              <p:cNvSpPr/>
              <p:nvPr/>
            </p:nvSpPr>
            <p:spPr bwMode="auto">
              <a:xfrm rot="4355863">
                <a:off x="4813096" y="4378325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0" name="Flowchart: Manual Operation 594"/>
              <p:cNvSpPr/>
              <p:nvPr/>
            </p:nvSpPr>
            <p:spPr bwMode="auto">
              <a:xfrm rot="4355863">
                <a:off x="4813890" y="4031456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1" name="Flowchart: Manual Operation 595"/>
              <p:cNvSpPr/>
              <p:nvPr/>
            </p:nvSpPr>
            <p:spPr bwMode="auto">
              <a:xfrm rot="4355863">
                <a:off x="4813096" y="3749675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Flowchart: Manual Operation 596"/>
              <p:cNvSpPr/>
              <p:nvPr/>
            </p:nvSpPr>
            <p:spPr bwMode="auto">
              <a:xfrm rot="4355863">
                <a:off x="4813096" y="343535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3" name="Flowchart: Manual Operation 597"/>
              <p:cNvSpPr/>
              <p:nvPr/>
            </p:nvSpPr>
            <p:spPr bwMode="auto">
              <a:xfrm rot="17244137" flipH="1">
                <a:off x="4611483" y="516413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Flowchart: Manual Operation 598"/>
              <p:cNvSpPr/>
              <p:nvPr/>
            </p:nvSpPr>
            <p:spPr bwMode="auto">
              <a:xfrm rot="17244137" flipH="1">
                <a:off x="4611483" y="481965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5" name="Flowchart: Manual Operation 599"/>
              <p:cNvSpPr/>
              <p:nvPr/>
            </p:nvSpPr>
            <p:spPr bwMode="auto">
              <a:xfrm rot="17244137" flipH="1">
                <a:off x="4612277" y="4190206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6" name="Flowchart: Manual Operation 600"/>
              <p:cNvSpPr/>
              <p:nvPr/>
            </p:nvSpPr>
            <p:spPr bwMode="auto">
              <a:xfrm rot="17244137" flipH="1">
                <a:off x="4611483" y="456723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7" name="Flowchart: Manual Operation 601"/>
              <p:cNvSpPr/>
              <p:nvPr/>
            </p:nvSpPr>
            <p:spPr bwMode="auto">
              <a:xfrm rot="17244137" flipH="1">
                <a:off x="4611483" y="3624263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Flowchart: Manual Operation 602"/>
              <p:cNvSpPr/>
              <p:nvPr/>
            </p:nvSpPr>
            <p:spPr bwMode="auto">
              <a:xfrm rot="17244137" flipH="1">
                <a:off x="4611483" y="390525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79" name="Group 52"/>
              <p:cNvGrpSpPr/>
              <p:nvPr/>
            </p:nvGrpSpPr>
            <p:grpSpPr bwMode="auto">
              <a:xfrm rot="1916782">
                <a:off x="5208478" y="4251474"/>
                <a:ext cx="329190" cy="1481415"/>
                <a:chOff x="1203169" y="908720"/>
                <a:chExt cx="400957" cy="2395049"/>
              </a:xfrm>
              <a:solidFill>
                <a:srgbClr val="0070C0"/>
              </a:solidFill>
            </p:grpSpPr>
            <p:sp>
              <p:nvSpPr>
                <p:cNvPr id="291" name="Rounded Rectangle 290"/>
                <p:cNvSpPr/>
                <p:nvPr/>
              </p:nvSpPr>
              <p:spPr>
                <a:xfrm>
                  <a:off x="1377131" y="908720"/>
                  <a:ext cx="45719" cy="2395049"/>
                </a:xfrm>
                <a:prstGeom prst="roundRect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2" name="Flowchart: Manual Operation 578"/>
                <p:cNvSpPr/>
                <p:nvPr/>
              </p:nvSpPr>
              <p:spPr>
                <a:xfrm rot="4355863">
                  <a:off x="1445527" y="277922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3" name="Flowchart: Manual Operation 579"/>
                <p:cNvSpPr/>
                <p:nvPr/>
              </p:nvSpPr>
              <p:spPr>
                <a:xfrm rot="4355863">
                  <a:off x="1445528" y="241918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4" name="Flowchart: Manual Operation 580"/>
                <p:cNvSpPr/>
                <p:nvPr/>
              </p:nvSpPr>
              <p:spPr>
                <a:xfrm rot="4355863">
                  <a:off x="1445528" y="205914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5" name="Flowchart: Manual Operation 581"/>
                <p:cNvSpPr/>
                <p:nvPr/>
              </p:nvSpPr>
              <p:spPr>
                <a:xfrm rot="4355863">
                  <a:off x="1445526" y="1661598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6" name="Flowchart: Manual Operation 582"/>
                <p:cNvSpPr/>
                <p:nvPr/>
              </p:nvSpPr>
              <p:spPr>
                <a:xfrm rot="4355863">
                  <a:off x="1445526" y="133906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7" name="Flowchart: Manual Operation 583"/>
                <p:cNvSpPr/>
                <p:nvPr/>
              </p:nvSpPr>
              <p:spPr>
                <a:xfrm rot="4355863">
                  <a:off x="1445528" y="979023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8" name="Flowchart: Manual Operation 584"/>
                <p:cNvSpPr/>
                <p:nvPr/>
              </p:nvSpPr>
              <p:spPr>
                <a:xfrm rot="17244137" flipH="1">
                  <a:off x="1229502" y="2957742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9" name="Flowchart: Manual Operation 585"/>
                <p:cNvSpPr/>
                <p:nvPr/>
              </p:nvSpPr>
              <p:spPr>
                <a:xfrm rot="17244137" flipH="1">
                  <a:off x="1229504" y="2563199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0" name="Flowchart: Manual Operation 586"/>
                <p:cNvSpPr/>
                <p:nvPr/>
              </p:nvSpPr>
              <p:spPr>
                <a:xfrm rot="17244137" flipH="1">
                  <a:off x="1229502" y="1843119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1" name="Flowchart: Manual Operation 587"/>
                <p:cNvSpPr/>
                <p:nvPr/>
              </p:nvSpPr>
              <p:spPr>
                <a:xfrm rot="17244137" flipH="1">
                  <a:off x="1229502" y="2275167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2" name="Flowchart: Manual Operation 588"/>
                <p:cNvSpPr/>
                <p:nvPr/>
              </p:nvSpPr>
              <p:spPr>
                <a:xfrm rot="17244137" flipH="1">
                  <a:off x="1229502" y="1195047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3" name="Flowchart: Manual Operation 589"/>
                <p:cNvSpPr/>
                <p:nvPr/>
              </p:nvSpPr>
              <p:spPr>
                <a:xfrm rot="17244137" flipH="1">
                  <a:off x="1229502" y="1517582"/>
                  <a:ext cx="132266" cy="184931"/>
                </a:xfrm>
                <a:prstGeom prst="flowChartManualOperation">
                  <a:avLst/>
                </a:prstGeom>
                <a:grpFill/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80" name="Group 78"/>
              <p:cNvGrpSpPr>
                <a:grpSpLocks/>
              </p:cNvGrpSpPr>
              <p:nvPr/>
            </p:nvGrpSpPr>
            <p:grpSpPr bwMode="auto">
              <a:xfrm>
                <a:off x="5088527" y="5136356"/>
                <a:ext cx="869950" cy="709613"/>
                <a:chOff x="899592" y="1412776"/>
                <a:chExt cx="1950138" cy="1774839"/>
              </a:xfrm>
            </p:grpSpPr>
            <p:sp>
              <p:nvSpPr>
                <p:cNvPr id="272" name="Oval 271"/>
                <p:cNvSpPr/>
                <p:nvPr/>
              </p:nvSpPr>
              <p:spPr>
                <a:xfrm>
                  <a:off x="1646908" y="2210859"/>
                  <a:ext cx="480418" cy="4923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1753667" y="2373650"/>
                  <a:ext cx="217079" cy="21838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1554383" y="1412776"/>
                  <a:ext cx="320278" cy="786170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1792813" y="1567629"/>
                  <a:ext cx="252663" cy="357350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2134443" y="2349827"/>
                  <a:ext cx="715287" cy="190587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1700288" y="2699236"/>
                  <a:ext cx="209959" cy="484408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899592" y="2357768"/>
                  <a:ext cx="747316" cy="258087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1130905" y="1841596"/>
                  <a:ext cx="384334" cy="536026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2212733" y="1770126"/>
                  <a:ext cx="402126" cy="595583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1839075" y="2782618"/>
                  <a:ext cx="615647" cy="166763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1216313" y="2496739"/>
                  <a:ext cx="135229" cy="329555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1408479" y="2893794"/>
                  <a:ext cx="348747" cy="107204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1436949" y="2548355"/>
                  <a:ext cx="227753" cy="289852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1472535" y="1829685"/>
                  <a:ext cx="241988" cy="448671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6" name="Freeform 285"/>
                <p:cNvSpPr/>
                <p:nvPr/>
              </p:nvSpPr>
              <p:spPr>
                <a:xfrm>
                  <a:off x="1351541" y="1877332"/>
                  <a:ext cx="206401" cy="87352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2013449" y="1873360"/>
                  <a:ext cx="249105" cy="234264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2376431" y="2461002"/>
                  <a:ext cx="153021" cy="341468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2088180" y="2584091"/>
                  <a:ext cx="274017" cy="210438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2319493" y="2091742"/>
                  <a:ext cx="316718" cy="285880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81" name="Group 78"/>
              <p:cNvGrpSpPr>
                <a:grpSpLocks/>
              </p:cNvGrpSpPr>
              <p:nvPr/>
            </p:nvGrpSpPr>
            <p:grpSpPr bwMode="auto">
              <a:xfrm>
                <a:off x="3853452" y="3271044"/>
                <a:ext cx="871538" cy="711200"/>
                <a:chOff x="899592" y="1412776"/>
                <a:chExt cx="1950138" cy="1774839"/>
              </a:xfrm>
            </p:grpSpPr>
            <p:sp>
              <p:nvSpPr>
                <p:cNvPr id="253" name="Oval 252"/>
                <p:cNvSpPr/>
                <p:nvPr/>
              </p:nvSpPr>
              <p:spPr>
                <a:xfrm>
                  <a:off x="1649099" y="2209075"/>
                  <a:ext cx="483094" cy="48729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755664" y="2371506"/>
                  <a:ext cx="216681" cy="21393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1556743" y="1412776"/>
                  <a:ext cx="319695" cy="784415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1794737" y="1567281"/>
                  <a:ext cx="252205" cy="356552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2139298" y="2347736"/>
                  <a:ext cx="710432" cy="186198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1702381" y="2692402"/>
                  <a:ext cx="209579" cy="491250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899592" y="2355659"/>
                  <a:ext cx="749507" cy="253548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1134035" y="1840639"/>
                  <a:ext cx="383633" cy="534827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2217445" y="1769328"/>
                  <a:ext cx="397842" cy="594254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1840916" y="2779559"/>
                  <a:ext cx="614523" cy="166391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1219287" y="2490357"/>
                  <a:ext cx="134982" cy="332782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1411103" y="2890487"/>
                  <a:ext cx="348112" cy="106967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1439521" y="2541858"/>
                  <a:ext cx="227338" cy="293165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1475042" y="1828753"/>
                  <a:ext cx="241547" cy="447673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1354269" y="1876293"/>
                  <a:ext cx="206025" cy="87157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2014971" y="1872333"/>
                  <a:ext cx="252205" cy="233739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2377291" y="2454700"/>
                  <a:ext cx="152744" cy="344669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2089567" y="2577514"/>
                  <a:ext cx="277069" cy="213931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2324010" y="2090224"/>
                  <a:ext cx="312590" cy="285242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82" name="Group 78"/>
              <p:cNvGrpSpPr>
                <a:grpSpLocks/>
              </p:cNvGrpSpPr>
              <p:nvPr/>
            </p:nvGrpSpPr>
            <p:grpSpPr bwMode="auto">
              <a:xfrm>
                <a:off x="3496265" y="5153819"/>
                <a:ext cx="871537" cy="709612"/>
                <a:chOff x="899592" y="1412776"/>
                <a:chExt cx="1950138" cy="1774839"/>
              </a:xfrm>
            </p:grpSpPr>
            <p:sp>
              <p:nvSpPr>
                <p:cNvPr id="234" name="Oval 233"/>
                <p:cNvSpPr/>
                <p:nvPr/>
              </p:nvSpPr>
              <p:spPr>
                <a:xfrm>
                  <a:off x="1649098" y="2210857"/>
                  <a:ext cx="479544" cy="49234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1755663" y="2373651"/>
                  <a:ext cx="216683" cy="21838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1556742" y="1412776"/>
                  <a:ext cx="319695" cy="786171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1794738" y="1567627"/>
                  <a:ext cx="252203" cy="357350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2135746" y="2349828"/>
                  <a:ext cx="717538" cy="190587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1702382" y="2699237"/>
                  <a:ext cx="209577" cy="484408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899592" y="2357769"/>
                  <a:ext cx="749506" cy="258085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1134035" y="1841596"/>
                  <a:ext cx="383634" cy="536024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2213893" y="1770126"/>
                  <a:ext cx="404947" cy="595584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1840915" y="2782618"/>
                  <a:ext cx="614526" cy="166764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1219287" y="2496738"/>
                  <a:ext cx="134982" cy="329558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1411104" y="2893794"/>
                  <a:ext cx="348112" cy="107206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1439521" y="2548356"/>
                  <a:ext cx="227339" cy="289850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1475043" y="1829684"/>
                  <a:ext cx="241547" cy="448675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1354269" y="1877330"/>
                  <a:ext cx="206026" cy="87352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2014972" y="1873361"/>
                  <a:ext cx="248652" cy="234262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2377293" y="2461004"/>
                  <a:ext cx="152742" cy="341468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2089566" y="2584090"/>
                  <a:ext cx="273518" cy="210441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2320458" y="2091740"/>
                  <a:ext cx="319695" cy="285880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83" name="Group 78"/>
              <p:cNvGrpSpPr>
                <a:grpSpLocks/>
              </p:cNvGrpSpPr>
              <p:nvPr/>
            </p:nvGrpSpPr>
            <p:grpSpPr bwMode="auto">
              <a:xfrm>
                <a:off x="3920127" y="4277519"/>
                <a:ext cx="871538" cy="711200"/>
                <a:chOff x="899592" y="1412776"/>
                <a:chExt cx="1950138" cy="1774839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649099" y="2209075"/>
                  <a:ext cx="479541" cy="48729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1755664" y="2367543"/>
                  <a:ext cx="216681" cy="21789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556743" y="1412776"/>
                  <a:ext cx="319695" cy="784415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1794737" y="1567281"/>
                  <a:ext cx="252205" cy="356552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2135744" y="2343773"/>
                  <a:ext cx="713986" cy="190161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702381" y="2692402"/>
                  <a:ext cx="209579" cy="491250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899592" y="2351696"/>
                  <a:ext cx="749507" cy="257511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1134035" y="1840639"/>
                  <a:ext cx="383633" cy="530867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2213892" y="1769328"/>
                  <a:ext cx="401395" cy="590291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1840916" y="2775599"/>
                  <a:ext cx="614523" cy="170352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1219287" y="2490357"/>
                  <a:ext cx="134982" cy="328819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1411103" y="2890487"/>
                  <a:ext cx="348112" cy="106967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1439521" y="2541858"/>
                  <a:ext cx="227338" cy="289205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8" name="Freeform 227"/>
                <p:cNvSpPr/>
                <p:nvPr/>
              </p:nvSpPr>
              <p:spPr>
                <a:xfrm>
                  <a:off x="1475042" y="1828753"/>
                  <a:ext cx="241547" cy="447673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9" name="Freeform 228"/>
                <p:cNvSpPr/>
                <p:nvPr/>
              </p:nvSpPr>
              <p:spPr>
                <a:xfrm>
                  <a:off x="1354269" y="1876293"/>
                  <a:ext cx="206025" cy="87157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2014971" y="1872333"/>
                  <a:ext cx="248651" cy="233739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2377291" y="2454700"/>
                  <a:ext cx="152744" cy="340706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2089567" y="2577514"/>
                  <a:ext cx="273515" cy="209969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2320457" y="2090224"/>
                  <a:ext cx="316144" cy="281282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84" name="Flowchart: Manual Operation 622"/>
              <p:cNvSpPr/>
              <p:nvPr/>
            </p:nvSpPr>
            <p:spPr bwMode="auto">
              <a:xfrm rot="4355863">
                <a:off x="4792458" y="3122613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5" name="Flowchart: Manual Operation 623"/>
              <p:cNvSpPr/>
              <p:nvPr/>
            </p:nvSpPr>
            <p:spPr bwMode="auto">
              <a:xfrm rot="4355863">
                <a:off x="4793252" y="2817019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6" name="Flowchart: Manual Operation 624"/>
              <p:cNvSpPr/>
              <p:nvPr/>
            </p:nvSpPr>
            <p:spPr bwMode="auto">
              <a:xfrm rot="4355863">
                <a:off x="4792458" y="252888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7" name="Flowchart: Manual Operation 625"/>
              <p:cNvSpPr/>
              <p:nvPr/>
            </p:nvSpPr>
            <p:spPr bwMode="auto">
              <a:xfrm rot="17244137" flipH="1">
                <a:off x="4631327" y="3266281"/>
                <a:ext cx="115888" cy="173038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8" name="Flowchart: Manual Operation 626"/>
              <p:cNvSpPr/>
              <p:nvPr/>
            </p:nvSpPr>
            <p:spPr bwMode="auto">
              <a:xfrm rot="17244137" flipH="1">
                <a:off x="4601958" y="2987675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9" name="Flowchart: Manual Operation 627"/>
              <p:cNvSpPr/>
              <p:nvPr/>
            </p:nvSpPr>
            <p:spPr bwMode="auto">
              <a:xfrm rot="17244137" flipH="1">
                <a:off x="4610690" y="2656681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90" name="Group 78"/>
              <p:cNvGrpSpPr>
                <a:grpSpLocks/>
              </p:cNvGrpSpPr>
              <p:nvPr/>
            </p:nvGrpSpPr>
            <p:grpSpPr bwMode="auto">
              <a:xfrm rot="977654">
                <a:off x="4950415" y="2561431"/>
                <a:ext cx="871537" cy="709613"/>
                <a:chOff x="899592" y="1412776"/>
                <a:chExt cx="1950138" cy="1774839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1622388" y="2191885"/>
                  <a:ext cx="483095" cy="48837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754126" y="2372786"/>
                  <a:ext cx="216681" cy="2144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1530752" y="1394316"/>
                  <a:ext cx="319695" cy="786170"/>
                </a:xfrm>
                <a:custGeom>
                  <a:avLst/>
                  <a:gdLst>
                    <a:gd name="connsiteX0" fmla="*/ 427182 w 429492"/>
                    <a:gd name="connsiteY0" fmla="*/ 1039091 h 1039091"/>
                    <a:gd name="connsiteX1" fmla="*/ 274782 w 429492"/>
                    <a:gd name="connsiteY1" fmla="*/ 900546 h 1039091"/>
                    <a:gd name="connsiteX2" fmla="*/ 413328 w 429492"/>
                    <a:gd name="connsiteY2" fmla="*/ 734291 h 1039091"/>
                    <a:gd name="connsiteX3" fmla="*/ 177800 w 429492"/>
                    <a:gd name="connsiteY3" fmla="*/ 595746 h 1039091"/>
                    <a:gd name="connsiteX4" fmla="*/ 274782 w 429492"/>
                    <a:gd name="connsiteY4" fmla="*/ 401782 h 1039091"/>
                    <a:gd name="connsiteX5" fmla="*/ 25400 w 429492"/>
                    <a:gd name="connsiteY5" fmla="*/ 235528 h 1039091"/>
                    <a:gd name="connsiteX6" fmla="*/ 122382 w 429492"/>
                    <a:gd name="connsiteY6" fmla="*/ 83128 h 1039091"/>
                    <a:gd name="connsiteX7" fmla="*/ 66964 w 429492"/>
                    <a:gd name="connsiteY7" fmla="*/ 0 h 1039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492" h="1039091">
                      <a:moveTo>
                        <a:pt x="427182" y="1039091"/>
                      </a:moveTo>
                      <a:cubicBezTo>
                        <a:pt x="352136" y="995218"/>
                        <a:pt x="277091" y="951346"/>
                        <a:pt x="274782" y="900546"/>
                      </a:cubicBezTo>
                      <a:cubicBezTo>
                        <a:pt x="272473" y="849746"/>
                        <a:pt x="429492" y="785091"/>
                        <a:pt x="413328" y="734291"/>
                      </a:cubicBezTo>
                      <a:cubicBezTo>
                        <a:pt x="397164" y="683491"/>
                        <a:pt x="200891" y="651164"/>
                        <a:pt x="177800" y="595746"/>
                      </a:cubicBezTo>
                      <a:cubicBezTo>
                        <a:pt x="154709" y="540328"/>
                        <a:pt x="300182" y="461818"/>
                        <a:pt x="274782" y="401782"/>
                      </a:cubicBezTo>
                      <a:cubicBezTo>
                        <a:pt x="249382" y="341746"/>
                        <a:pt x="50800" y="288637"/>
                        <a:pt x="25400" y="235528"/>
                      </a:cubicBezTo>
                      <a:cubicBezTo>
                        <a:pt x="0" y="182419"/>
                        <a:pt x="115455" y="122383"/>
                        <a:pt x="122382" y="83128"/>
                      </a:cubicBezTo>
                      <a:cubicBezTo>
                        <a:pt x="129309" y="43873"/>
                        <a:pt x="98136" y="21936"/>
                        <a:pt x="66964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777591" y="1539100"/>
                  <a:ext cx="252203" cy="357350"/>
                </a:xfrm>
                <a:custGeom>
                  <a:avLst/>
                  <a:gdLst>
                    <a:gd name="connsiteX0" fmla="*/ 10602 w 341907"/>
                    <a:gd name="connsiteY0" fmla="*/ 469127 h 469127"/>
                    <a:gd name="connsiteX1" fmla="*/ 26505 w 341907"/>
                    <a:gd name="connsiteY1" fmla="*/ 349857 h 469127"/>
                    <a:gd name="connsiteX2" fmla="*/ 169629 w 341907"/>
                    <a:gd name="connsiteY2" fmla="*/ 341906 h 469127"/>
                    <a:gd name="connsiteX3" fmla="*/ 153726 w 341907"/>
                    <a:gd name="connsiteY3" fmla="*/ 198782 h 469127"/>
                    <a:gd name="connsiteX4" fmla="*/ 312752 w 341907"/>
                    <a:gd name="connsiteY4" fmla="*/ 182880 h 469127"/>
                    <a:gd name="connsiteX5" fmla="*/ 328655 w 341907"/>
                    <a:gd name="connsiteY5" fmla="*/ 0 h 46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907" h="469127">
                      <a:moveTo>
                        <a:pt x="10602" y="469127"/>
                      </a:moveTo>
                      <a:cubicBezTo>
                        <a:pt x="5301" y="420094"/>
                        <a:pt x="0" y="371061"/>
                        <a:pt x="26505" y="349857"/>
                      </a:cubicBezTo>
                      <a:cubicBezTo>
                        <a:pt x="53010" y="328653"/>
                        <a:pt x="148426" y="367085"/>
                        <a:pt x="169629" y="341906"/>
                      </a:cubicBezTo>
                      <a:cubicBezTo>
                        <a:pt x="190832" y="316727"/>
                        <a:pt x="129872" y="225286"/>
                        <a:pt x="153726" y="198782"/>
                      </a:cubicBezTo>
                      <a:cubicBezTo>
                        <a:pt x="177580" y="172278"/>
                        <a:pt x="283597" y="216010"/>
                        <a:pt x="312752" y="182880"/>
                      </a:cubicBezTo>
                      <a:cubicBezTo>
                        <a:pt x="341907" y="149750"/>
                        <a:pt x="335281" y="74875"/>
                        <a:pt x="328655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2112723" y="2331567"/>
                  <a:ext cx="710433" cy="186615"/>
                </a:xfrm>
                <a:custGeom>
                  <a:avLst/>
                  <a:gdLst>
                    <a:gd name="connsiteX0" fmla="*/ 0 w 962108"/>
                    <a:gd name="connsiteY0" fmla="*/ 151074 h 250465"/>
                    <a:gd name="connsiteX1" fmla="*/ 206734 w 962108"/>
                    <a:gd name="connsiteY1" fmla="*/ 7951 h 250465"/>
                    <a:gd name="connsiteX2" fmla="*/ 373711 w 962108"/>
                    <a:gd name="connsiteY2" fmla="*/ 198782 h 250465"/>
                    <a:gd name="connsiteX3" fmla="*/ 532737 w 962108"/>
                    <a:gd name="connsiteY3" fmla="*/ 71561 h 250465"/>
                    <a:gd name="connsiteX4" fmla="*/ 691763 w 962108"/>
                    <a:gd name="connsiteY4" fmla="*/ 230587 h 250465"/>
                    <a:gd name="connsiteX5" fmla="*/ 962108 w 962108"/>
                    <a:gd name="connsiteY5" fmla="*/ 190831 h 250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2108" h="250465">
                      <a:moveTo>
                        <a:pt x="0" y="151074"/>
                      </a:moveTo>
                      <a:cubicBezTo>
                        <a:pt x="72224" y="75537"/>
                        <a:pt x="144449" y="0"/>
                        <a:pt x="206734" y="7951"/>
                      </a:cubicBezTo>
                      <a:cubicBezTo>
                        <a:pt x="269019" y="15902"/>
                        <a:pt x="319377" y="188180"/>
                        <a:pt x="373711" y="198782"/>
                      </a:cubicBezTo>
                      <a:cubicBezTo>
                        <a:pt x="428045" y="209384"/>
                        <a:pt x="479728" y="66260"/>
                        <a:pt x="532737" y="71561"/>
                      </a:cubicBezTo>
                      <a:cubicBezTo>
                        <a:pt x="585746" y="76862"/>
                        <a:pt x="620201" y="210709"/>
                        <a:pt x="691763" y="230587"/>
                      </a:cubicBezTo>
                      <a:cubicBezTo>
                        <a:pt x="763325" y="250465"/>
                        <a:pt x="862716" y="220648"/>
                        <a:pt x="962108" y="19083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1687942" y="2690874"/>
                  <a:ext cx="209577" cy="488377"/>
                </a:xfrm>
                <a:custGeom>
                  <a:avLst/>
                  <a:gdLst>
                    <a:gd name="connsiteX0" fmla="*/ 212035 w 284922"/>
                    <a:gd name="connsiteY0" fmla="*/ 0 h 644056"/>
                    <a:gd name="connsiteX1" fmla="*/ 116619 w 284922"/>
                    <a:gd name="connsiteY1" fmla="*/ 143123 h 644056"/>
                    <a:gd name="connsiteX2" fmla="*/ 267694 w 284922"/>
                    <a:gd name="connsiteY2" fmla="*/ 326003 h 644056"/>
                    <a:gd name="connsiteX3" fmla="*/ 13252 w 284922"/>
                    <a:gd name="connsiteY3" fmla="*/ 429370 h 644056"/>
                    <a:gd name="connsiteX4" fmla="*/ 188181 w 284922"/>
                    <a:gd name="connsiteY4" fmla="*/ 644056 h 64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922" h="644056">
                      <a:moveTo>
                        <a:pt x="212035" y="0"/>
                      </a:moveTo>
                      <a:cubicBezTo>
                        <a:pt x="159689" y="44394"/>
                        <a:pt x="107343" y="88789"/>
                        <a:pt x="116619" y="143123"/>
                      </a:cubicBezTo>
                      <a:cubicBezTo>
                        <a:pt x="125895" y="197457"/>
                        <a:pt x="284922" y="278295"/>
                        <a:pt x="267694" y="326003"/>
                      </a:cubicBezTo>
                      <a:cubicBezTo>
                        <a:pt x="250466" y="373711"/>
                        <a:pt x="26504" y="376361"/>
                        <a:pt x="13252" y="429370"/>
                      </a:cubicBezTo>
                      <a:cubicBezTo>
                        <a:pt x="0" y="482379"/>
                        <a:pt x="94090" y="563217"/>
                        <a:pt x="188181" y="644056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875316" y="2346192"/>
                  <a:ext cx="749506" cy="254115"/>
                </a:xfrm>
                <a:custGeom>
                  <a:avLst/>
                  <a:gdLst>
                    <a:gd name="connsiteX0" fmla="*/ 1009816 w 1009816"/>
                    <a:gd name="connsiteY0" fmla="*/ 125895 h 340581"/>
                    <a:gd name="connsiteX1" fmla="*/ 826936 w 1009816"/>
                    <a:gd name="connsiteY1" fmla="*/ 14577 h 340581"/>
                    <a:gd name="connsiteX2" fmla="*/ 659958 w 1009816"/>
                    <a:gd name="connsiteY2" fmla="*/ 213360 h 340581"/>
                    <a:gd name="connsiteX3" fmla="*/ 492981 w 1009816"/>
                    <a:gd name="connsiteY3" fmla="*/ 54334 h 340581"/>
                    <a:gd name="connsiteX4" fmla="*/ 357809 w 1009816"/>
                    <a:gd name="connsiteY4" fmla="*/ 269019 h 340581"/>
                    <a:gd name="connsiteX5" fmla="*/ 87464 w 1009816"/>
                    <a:gd name="connsiteY5" fmla="*/ 117944 h 340581"/>
                    <a:gd name="connsiteX6" fmla="*/ 0 w 1009816"/>
                    <a:gd name="connsiteY6" fmla="*/ 340581 h 3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9816" h="340581">
                      <a:moveTo>
                        <a:pt x="1009816" y="125895"/>
                      </a:moveTo>
                      <a:cubicBezTo>
                        <a:pt x="947531" y="62947"/>
                        <a:pt x="885246" y="0"/>
                        <a:pt x="826936" y="14577"/>
                      </a:cubicBezTo>
                      <a:cubicBezTo>
                        <a:pt x="768626" y="29154"/>
                        <a:pt x="715617" y="206734"/>
                        <a:pt x="659958" y="213360"/>
                      </a:cubicBezTo>
                      <a:cubicBezTo>
                        <a:pt x="604299" y="219986"/>
                        <a:pt x="543339" y="45058"/>
                        <a:pt x="492981" y="54334"/>
                      </a:cubicBezTo>
                      <a:cubicBezTo>
                        <a:pt x="442623" y="63610"/>
                        <a:pt x="425395" y="258417"/>
                        <a:pt x="357809" y="269019"/>
                      </a:cubicBezTo>
                      <a:cubicBezTo>
                        <a:pt x="290223" y="279621"/>
                        <a:pt x="147099" y="106017"/>
                        <a:pt x="87464" y="117944"/>
                      </a:cubicBezTo>
                      <a:cubicBezTo>
                        <a:pt x="27829" y="129871"/>
                        <a:pt x="13914" y="235226"/>
                        <a:pt x="0" y="34058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1108135" y="1822839"/>
                  <a:ext cx="383634" cy="536026"/>
                </a:xfrm>
                <a:custGeom>
                  <a:avLst/>
                  <a:gdLst>
                    <a:gd name="connsiteX0" fmla="*/ 508884 w 518160"/>
                    <a:gd name="connsiteY0" fmla="*/ 707667 h 707667"/>
                    <a:gd name="connsiteX1" fmla="*/ 485030 w 518160"/>
                    <a:gd name="connsiteY1" fmla="*/ 572494 h 707667"/>
                    <a:gd name="connsiteX2" fmla="*/ 310101 w 518160"/>
                    <a:gd name="connsiteY2" fmla="*/ 572494 h 707667"/>
                    <a:gd name="connsiteX3" fmla="*/ 357809 w 518160"/>
                    <a:gd name="connsiteY3" fmla="*/ 349858 h 707667"/>
                    <a:gd name="connsiteX4" fmla="*/ 214685 w 518160"/>
                    <a:gd name="connsiteY4" fmla="*/ 326004 h 707667"/>
                    <a:gd name="connsiteX5" fmla="*/ 238539 w 518160"/>
                    <a:gd name="connsiteY5" fmla="*/ 103367 h 707667"/>
                    <a:gd name="connsiteX6" fmla="*/ 0 w 518160"/>
                    <a:gd name="connsiteY6" fmla="*/ 0 h 70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160" h="707667">
                      <a:moveTo>
                        <a:pt x="508884" y="707667"/>
                      </a:moveTo>
                      <a:cubicBezTo>
                        <a:pt x="513522" y="651345"/>
                        <a:pt x="518160" y="595023"/>
                        <a:pt x="485030" y="572494"/>
                      </a:cubicBezTo>
                      <a:cubicBezTo>
                        <a:pt x="451900" y="549965"/>
                        <a:pt x="331304" y="609600"/>
                        <a:pt x="310101" y="572494"/>
                      </a:cubicBezTo>
                      <a:cubicBezTo>
                        <a:pt x="288898" y="535388"/>
                        <a:pt x="373712" y="390940"/>
                        <a:pt x="357809" y="349858"/>
                      </a:cubicBezTo>
                      <a:cubicBezTo>
                        <a:pt x="341906" y="308776"/>
                        <a:pt x="234563" y="367086"/>
                        <a:pt x="214685" y="326004"/>
                      </a:cubicBezTo>
                      <a:cubicBezTo>
                        <a:pt x="194807" y="284922"/>
                        <a:pt x="274320" y="157701"/>
                        <a:pt x="238539" y="103367"/>
                      </a:cubicBezTo>
                      <a:cubicBezTo>
                        <a:pt x="202758" y="49033"/>
                        <a:pt x="101379" y="24516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2216327" y="1769927"/>
                  <a:ext cx="397843" cy="595583"/>
                </a:xfrm>
                <a:custGeom>
                  <a:avLst/>
                  <a:gdLst>
                    <a:gd name="connsiteX0" fmla="*/ 55659 w 540688"/>
                    <a:gd name="connsiteY0" fmla="*/ 784529 h 784529"/>
                    <a:gd name="connsiteX1" fmla="*/ 7951 w 540688"/>
                    <a:gd name="connsiteY1" fmla="*/ 593698 h 784529"/>
                    <a:gd name="connsiteX2" fmla="*/ 103367 w 540688"/>
                    <a:gd name="connsiteY2" fmla="*/ 545990 h 784529"/>
                    <a:gd name="connsiteX3" fmla="*/ 39756 w 540688"/>
                    <a:gd name="connsiteY3" fmla="*/ 331305 h 784529"/>
                    <a:gd name="connsiteX4" fmla="*/ 159026 w 540688"/>
                    <a:gd name="connsiteY4" fmla="*/ 315402 h 784529"/>
                    <a:gd name="connsiteX5" fmla="*/ 318052 w 540688"/>
                    <a:gd name="connsiteY5" fmla="*/ 37106 h 784529"/>
                    <a:gd name="connsiteX6" fmla="*/ 540688 w 540688"/>
                    <a:gd name="connsiteY6" fmla="*/ 92765 h 7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688" h="784529">
                      <a:moveTo>
                        <a:pt x="55659" y="784529"/>
                      </a:moveTo>
                      <a:cubicBezTo>
                        <a:pt x="27829" y="708991"/>
                        <a:pt x="0" y="633454"/>
                        <a:pt x="7951" y="593698"/>
                      </a:cubicBezTo>
                      <a:cubicBezTo>
                        <a:pt x="15902" y="553942"/>
                        <a:pt x="98066" y="589722"/>
                        <a:pt x="103367" y="545990"/>
                      </a:cubicBezTo>
                      <a:cubicBezTo>
                        <a:pt x="108668" y="502258"/>
                        <a:pt x="30480" y="369736"/>
                        <a:pt x="39756" y="331305"/>
                      </a:cubicBezTo>
                      <a:cubicBezTo>
                        <a:pt x="49032" y="292874"/>
                        <a:pt x="112643" y="364435"/>
                        <a:pt x="159026" y="315402"/>
                      </a:cubicBezTo>
                      <a:cubicBezTo>
                        <a:pt x="205409" y="266369"/>
                        <a:pt x="254442" y="74212"/>
                        <a:pt x="318052" y="37106"/>
                      </a:cubicBezTo>
                      <a:cubicBezTo>
                        <a:pt x="381662" y="0"/>
                        <a:pt x="461175" y="46382"/>
                        <a:pt x="540688" y="9276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1830483" y="2769976"/>
                  <a:ext cx="614524" cy="166763"/>
                </a:xfrm>
                <a:custGeom>
                  <a:avLst/>
                  <a:gdLst>
                    <a:gd name="connsiteX0" fmla="*/ 0 w 826935"/>
                    <a:gd name="connsiteY0" fmla="*/ 115294 h 223963"/>
                    <a:gd name="connsiteX1" fmla="*/ 135172 w 826935"/>
                    <a:gd name="connsiteY1" fmla="*/ 35781 h 223963"/>
                    <a:gd name="connsiteX2" fmla="*/ 262393 w 826935"/>
                    <a:gd name="connsiteY2" fmla="*/ 170954 h 223963"/>
                    <a:gd name="connsiteX3" fmla="*/ 445273 w 826935"/>
                    <a:gd name="connsiteY3" fmla="*/ 3976 h 223963"/>
                    <a:gd name="connsiteX4" fmla="*/ 628153 w 826935"/>
                    <a:gd name="connsiteY4" fmla="*/ 194808 h 223963"/>
                    <a:gd name="connsiteX5" fmla="*/ 826935 w 826935"/>
                    <a:gd name="connsiteY5" fmla="*/ 178905 h 223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935" h="223963">
                      <a:moveTo>
                        <a:pt x="0" y="115294"/>
                      </a:moveTo>
                      <a:cubicBezTo>
                        <a:pt x="45720" y="70899"/>
                        <a:pt x="91440" y="26504"/>
                        <a:pt x="135172" y="35781"/>
                      </a:cubicBezTo>
                      <a:cubicBezTo>
                        <a:pt x="178904" y="45058"/>
                        <a:pt x="210710" y="176255"/>
                        <a:pt x="262393" y="170954"/>
                      </a:cubicBezTo>
                      <a:cubicBezTo>
                        <a:pt x="314076" y="165653"/>
                        <a:pt x="384313" y="0"/>
                        <a:pt x="445273" y="3976"/>
                      </a:cubicBezTo>
                      <a:cubicBezTo>
                        <a:pt x="506233" y="7952"/>
                        <a:pt x="564543" y="165653"/>
                        <a:pt x="628153" y="194808"/>
                      </a:cubicBezTo>
                      <a:cubicBezTo>
                        <a:pt x="691763" y="223963"/>
                        <a:pt x="759349" y="201434"/>
                        <a:pt x="826935" y="178905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1191547" y="2477214"/>
                  <a:ext cx="134982" cy="329557"/>
                </a:xfrm>
                <a:custGeom>
                  <a:avLst/>
                  <a:gdLst>
                    <a:gd name="connsiteX0" fmla="*/ 0 w 186856"/>
                    <a:gd name="connsiteY0" fmla="*/ 0 h 437321"/>
                    <a:gd name="connsiteX1" fmla="*/ 95416 w 186856"/>
                    <a:gd name="connsiteY1" fmla="*/ 79513 h 437321"/>
                    <a:gd name="connsiteX2" fmla="*/ 39757 w 186856"/>
                    <a:gd name="connsiteY2" fmla="*/ 238539 h 437321"/>
                    <a:gd name="connsiteX3" fmla="*/ 174929 w 186856"/>
                    <a:gd name="connsiteY3" fmla="*/ 286247 h 437321"/>
                    <a:gd name="connsiteX4" fmla="*/ 111319 w 186856"/>
                    <a:gd name="connsiteY4" fmla="*/ 437321 h 43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56" h="437321">
                      <a:moveTo>
                        <a:pt x="0" y="0"/>
                      </a:moveTo>
                      <a:cubicBezTo>
                        <a:pt x="44395" y="19878"/>
                        <a:pt x="88790" y="39757"/>
                        <a:pt x="95416" y="79513"/>
                      </a:cubicBezTo>
                      <a:cubicBezTo>
                        <a:pt x="102042" y="119270"/>
                        <a:pt x="26505" y="204083"/>
                        <a:pt x="39757" y="238539"/>
                      </a:cubicBezTo>
                      <a:cubicBezTo>
                        <a:pt x="53009" y="272995"/>
                        <a:pt x="163002" y="253117"/>
                        <a:pt x="174929" y="286247"/>
                      </a:cubicBezTo>
                      <a:cubicBezTo>
                        <a:pt x="186856" y="319377"/>
                        <a:pt x="149087" y="378349"/>
                        <a:pt x="111319" y="43732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1384652" y="2871053"/>
                  <a:ext cx="348112" cy="107206"/>
                </a:xfrm>
                <a:custGeom>
                  <a:avLst/>
                  <a:gdLst>
                    <a:gd name="connsiteX0" fmla="*/ 469127 w 469127"/>
                    <a:gd name="connsiteY0" fmla="*/ 140473 h 140473"/>
                    <a:gd name="connsiteX1" fmla="*/ 405517 w 469127"/>
                    <a:gd name="connsiteY1" fmla="*/ 21204 h 140473"/>
                    <a:gd name="connsiteX2" fmla="*/ 238540 w 469127"/>
                    <a:gd name="connsiteY2" fmla="*/ 92765 h 140473"/>
                    <a:gd name="connsiteX3" fmla="*/ 151075 w 469127"/>
                    <a:gd name="connsiteY3" fmla="*/ 5301 h 140473"/>
                    <a:gd name="connsiteX4" fmla="*/ 0 w 469127"/>
                    <a:gd name="connsiteY4" fmla="*/ 60960 h 140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127" h="140473">
                      <a:moveTo>
                        <a:pt x="469127" y="140473"/>
                      </a:moveTo>
                      <a:cubicBezTo>
                        <a:pt x="456537" y="84814"/>
                        <a:pt x="443948" y="29155"/>
                        <a:pt x="405517" y="21204"/>
                      </a:cubicBezTo>
                      <a:cubicBezTo>
                        <a:pt x="367086" y="13253"/>
                        <a:pt x="280947" y="95415"/>
                        <a:pt x="238540" y="92765"/>
                      </a:cubicBezTo>
                      <a:cubicBezTo>
                        <a:pt x="196133" y="90115"/>
                        <a:pt x="190832" y="10602"/>
                        <a:pt x="151075" y="5301"/>
                      </a:cubicBezTo>
                      <a:cubicBezTo>
                        <a:pt x="111318" y="0"/>
                        <a:pt x="55659" y="30480"/>
                        <a:pt x="0" y="6096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1415348" y="2524683"/>
                  <a:ext cx="227339" cy="289849"/>
                </a:xfrm>
                <a:custGeom>
                  <a:avLst/>
                  <a:gdLst>
                    <a:gd name="connsiteX0" fmla="*/ 302149 w 302149"/>
                    <a:gd name="connsiteY0" fmla="*/ 31805 h 381662"/>
                    <a:gd name="connsiteX1" fmla="*/ 182880 w 302149"/>
                    <a:gd name="connsiteY1" fmla="*/ 15902 h 381662"/>
                    <a:gd name="connsiteX2" fmla="*/ 206734 w 302149"/>
                    <a:gd name="connsiteY2" fmla="*/ 127220 h 381662"/>
                    <a:gd name="connsiteX3" fmla="*/ 103367 w 302149"/>
                    <a:gd name="connsiteY3" fmla="*/ 190831 h 381662"/>
                    <a:gd name="connsiteX4" fmla="*/ 151075 w 302149"/>
                    <a:gd name="connsiteY4" fmla="*/ 341905 h 381662"/>
                    <a:gd name="connsiteX5" fmla="*/ 0 w 302149"/>
                    <a:gd name="connsiteY5" fmla="*/ 381662 h 38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149" h="381662">
                      <a:moveTo>
                        <a:pt x="302149" y="31805"/>
                      </a:moveTo>
                      <a:cubicBezTo>
                        <a:pt x="250465" y="15902"/>
                        <a:pt x="198782" y="0"/>
                        <a:pt x="182880" y="15902"/>
                      </a:cubicBezTo>
                      <a:cubicBezTo>
                        <a:pt x="166978" y="31804"/>
                        <a:pt x="219986" y="98065"/>
                        <a:pt x="206734" y="127220"/>
                      </a:cubicBezTo>
                      <a:cubicBezTo>
                        <a:pt x="193482" y="156375"/>
                        <a:pt x="112643" y="155050"/>
                        <a:pt x="103367" y="190831"/>
                      </a:cubicBezTo>
                      <a:cubicBezTo>
                        <a:pt x="94091" y="226612"/>
                        <a:pt x="168303" y="310100"/>
                        <a:pt x="151075" y="341905"/>
                      </a:cubicBezTo>
                      <a:cubicBezTo>
                        <a:pt x="133847" y="373710"/>
                        <a:pt x="66923" y="377686"/>
                        <a:pt x="0" y="381662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1460486" y="1824242"/>
                  <a:ext cx="241547" cy="448671"/>
                </a:xfrm>
                <a:custGeom>
                  <a:avLst/>
                  <a:gdLst>
                    <a:gd name="connsiteX0" fmla="*/ 326003 w 326003"/>
                    <a:gd name="connsiteY0" fmla="*/ 596348 h 596348"/>
                    <a:gd name="connsiteX1" fmla="*/ 198782 w 326003"/>
                    <a:gd name="connsiteY1" fmla="*/ 548640 h 596348"/>
                    <a:gd name="connsiteX2" fmla="*/ 230588 w 326003"/>
                    <a:gd name="connsiteY2" fmla="*/ 397565 h 596348"/>
                    <a:gd name="connsiteX3" fmla="*/ 87464 w 326003"/>
                    <a:gd name="connsiteY3" fmla="*/ 302149 h 596348"/>
                    <a:gd name="connsiteX4" fmla="*/ 135172 w 326003"/>
                    <a:gd name="connsiteY4" fmla="*/ 166977 h 596348"/>
                    <a:gd name="connsiteX5" fmla="*/ 0 w 326003"/>
                    <a:gd name="connsiteY5" fmla="*/ 0 h 59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003" h="596348">
                      <a:moveTo>
                        <a:pt x="326003" y="596348"/>
                      </a:moveTo>
                      <a:cubicBezTo>
                        <a:pt x="270343" y="589059"/>
                        <a:pt x="214684" y="581770"/>
                        <a:pt x="198782" y="548640"/>
                      </a:cubicBezTo>
                      <a:cubicBezTo>
                        <a:pt x="182880" y="515510"/>
                        <a:pt x="249141" y="438647"/>
                        <a:pt x="230588" y="397565"/>
                      </a:cubicBezTo>
                      <a:cubicBezTo>
                        <a:pt x="212035" y="356483"/>
                        <a:pt x="103367" y="340580"/>
                        <a:pt x="87464" y="302149"/>
                      </a:cubicBezTo>
                      <a:cubicBezTo>
                        <a:pt x="71561" y="263718"/>
                        <a:pt x="149749" y="217335"/>
                        <a:pt x="135172" y="166977"/>
                      </a:cubicBezTo>
                      <a:cubicBezTo>
                        <a:pt x="120595" y="116619"/>
                        <a:pt x="60297" y="58309"/>
                        <a:pt x="0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1347244" y="1871895"/>
                  <a:ext cx="206026" cy="87352"/>
                </a:xfrm>
                <a:custGeom>
                  <a:avLst/>
                  <a:gdLst>
                    <a:gd name="connsiteX0" fmla="*/ 278296 w 278296"/>
                    <a:gd name="connsiteY0" fmla="*/ 60960 h 116619"/>
                    <a:gd name="connsiteX1" fmla="*/ 174929 w 278296"/>
                    <a:gd name="connsiteY1" fmla="*/ 108668 h 116619"/>
                    <a:gd name="connsiteX2" fmla="*/ 79513 w 278296"/>
                    <a:gd name="connsiteY2" fmla="*/ 13252 h 116619"/>
                    <a:gd name="connsiteX3" fmla="*/ 0 w 278296"/>
                    <a:gd name="connsiteY3" fmla="*/ 29154 h 11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296" h="116619">
                      <a:moveTo>
                        <a:pt x="278296" y="60960"/>
                      </a:moveTo>
                      <a:cubicBezTo>
                        <a:pt x="243177" y="88789"/>
                        <a:pt x="208059" y="116619"/>
                        <a:pt x="174929" y="108668"/>
                      </a:cubicBezTo>
                      <a:cubicBezTo>
                        <a:pt x="141799" y="100717"/>
                        <a:pt x="108668" y="26504"/>
                        <a:pt x="79513" y="13252"/>
                      </a:cubicBezTo>
                      <a:cubicBezTo>
                        <a:pt x="50358" y="0"/>
                        <a:pt x="25179" y="14577"/>
                        <a:pt x="0" y="2915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1991210" y="1851442"/>
                  <a:ext cx="252203" cy="234261"/>
                </a:xfrm>
                <a:custGeom>
                  <a:avLst/>
                  <a:gdLst>
                    <a:gd name="connsiteX0" fmla="*/ 327328 w 327328"/>
                    <a:gd name="connsiteY0" fmla="*/ 262393 h 306126"/>
                    <a:gd name="connsiteX1" fmla="*/ 208059 w 327328"/>
                    <a:gd name="connsiteY1" fmla="*/ 166978 h 306126"/>
                    <a:gd name="connsiteX2" fmla="*/ 56984 w 327328"/>
                    <a:gd name="connsiteY2" fmla="*/ 302150 h 306126"/>
                    <a:gd name="connsiteX3" fmla="*/ 9276 w 327328"/>
                    <a:gd name="connsiteY3" fmla="*/ 190832 h 306126"/>
                    <a:gd name="connsiteX4" fmla="*/ 112643 w 327328"/>
                    <a:gd name="connsiteY4" fmla="*/ 87465 h 306126"/>
                    <a:gd name="connsiteX5" fmla="*/ 49033 w 327328"/>
                    <a:gd name="connsiteY5" fmla="*/ 0 h 30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8" h="306126">
                      <a:moveTo>
                        <a:pt x="327328" y="262393"/>
                      </a:moveTo>
                      <a:cubicBezTo>
                        <a:pt x="290222" y="211372"/>
                        <a:pt x="253116" y="160352"/>
                        <a:pt x="208059" y="166978"/>
                      </a:cubicBezTo>
                      <a:cubicBezTo>
                        <a:pt x="163002" y="173604"/>
                        <a:pt x="90114" y="298174"/>
                        <a:pt x="56984" y="302150"/>
                      </a:cubicBezTo>
                      <a:cubicBezTo>
                        <a:pt x="23854" y="306126"/>
                        <a:pt x="0" y="226613"/>
                        <a:pt x="9276" y="190832"/>
                      </a:cubicBezTo>
                      <a:cubicBezTo>
                        <a:pt x="18552" y="155051"/>
                        <a:pt x="106017" y="119270"/>
                        <a:pt x="112643" y="87465"/>
                      </a:cubicBezTo>
                      <a:cubicBezTo>
                        <a:pt x="119269" y="55660"/>
                        <a:pt x="84151" y="27830"/>
                        <a:pt x="49033" y="0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2375833" y="2455776"/>
                  <a:ext cx="152742" cy="341468"/>
                </a:xfrm>
                <a:custGeom>
                  <a:avLst/>
                  <a:gdLst>
                    <a:gd name="connsiteX0" fmla="*/ 0 w 206734"/>
                    <a:gd name="connsiteY0" fmla="*/ 0 h 453224"/>
                    <a:gd name="connsiteX1" fmla="*/ 127221 w 206734"/>
                    <a:gd name="connsiteY1" fmla="*/ 190831 h 453224"/>
                    <a:gd name="connsiteX2" fmla="*/ 63611 w 206734"/>
                    <a:gd name="connsiteY2" fmla="*/ 333955 h 453224"/>
                    <a:gd name="connsiteX3" fmla="*/ 206734 w 206734"/>
                    <a:gd name="connsiteY3" fmla="*/ 453224 h 453224"/>
                    <a:gd name="connsiteX4" fmla="*/ 206734 w 206734"/>
                    <a:gd name="connsiteY4" fmla="*/ 453224 h 4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34" h="453224">
                      <a:moveTo>
                        <a:pt x="0" y="0"/>
                      </a:moveTo>
                      <a:cubicBezTo>
                        <a:pt x="58309" y="67586"/>
                        <a:pt x="116619" y="135172"/>
                        <a:pt x="127221" y="190831"/>
                      </a:cubicBezTo>
                      <a:cubicBezTo>
                        <a:pt x="137823" y="246490"/>
                        <a:pt x="50359" y="290223"/>
                        <a:pt x="63611" y="333955"/>
                      </a:cubicBezTo>
                      <a:cubicBezTo>
                        <a:pt x="76863" y="377687"/>
                        <a:pt x="206734" y="453224"/>
                        <a:pt x="206734" y="453224"/>
                      </a:cubicBezTo>
                      <a:lnTo>
                        <a:pt x="206734" y="453224"/>
                      </a:ln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2065248" y="2554886"/>
                  <a:ext cx="277069" cy="210441"/>
                </a:xfrm>
                <a:custGeom>
                  <a:avLst/>
                  <a:gdLst>
                    <a:gd name="connsiteX0" fmla="*/ 0 w 373712"/>
                    <a:gd name="connsiteY0" fmla="*/ 27829 h 282271"/>
                    <a:gd name="connsiteX1" fmla="*/ 143124 w 373712"/>
                    <a:gd name="connsiteY1" fmla="*/ 19878 h 282271"/>
                    <a:gd name="connsiteX2" fmla="*/ 159026 w 373712"/>
                    <a:gd name="connsiteY2" fmla="*/ 147099 h 282271"/>
                    <a:gd name="connsiteX3" fmla="*/ 294199 w 373712"/>
                    <a:gd name="connsiteY3" fmla="*/ 155050 h 282271"/>
                    <a:gd name="connsiteX4" fmla="*/ 373712 w 373712"/>
                    <a:gd name="connsiteY4" fmla="*/ 282271 h 28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12" h="282271">
                      <a:moveTo>
                        <a:pt x="0" y="27829"/>
                      </a:moveTo>
                      <a:cubicBezTo>
                        <a:pt x="58310" y="13914"/>
                        <a:pt x="116620" y="0"/>
                        <a:pt x="143124" y="19878"/>
                      </a:cubicBezTo>
                      <a:cubicBezTo>
                        <a:pt x="169628" y="39756"/>
                        <a:pt x="133847" y="124570"/>
                        <a:pt x="159026" y="147099"/>
                      </a:cubicBezTo>
                      <a:cubicBezTo>
                        <a:pt x="184205" y="169628"/>
                        <a:pt x="258418" y="132521"/>
                        <a:pt x="294199" y="155050"/>
                      </a:cubicBezTo>
                      <a:cubicBezTo>
                        <a:pt x="329980" y="177579"/>
                        <a:pt x="351846" y="229925"/>
                        <a:pt x="373712" y="282271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2309047" y="2073878"/>
                  <a:ext cx="312591" cy="285880"/>
                </a:xfrm>
                <a:custGeom>
                  <a:avLst/>
                  <a:gdLst>
                    <a:gd name="connsiteX0" fmla="*/ 0 w 429371"/>
                    <a:gd name="connsiteY0" fmla="*/ 375037 h 375037"/>
                    <a:gd name="connsiteX1" fmla="*/ 47708 w 429371"/>
                    <a:gd name="connsiteY1" fmla="*/ 255767 h 375037"/>
                    <a:gd name="connsiteX2" fmla="*/ 166978 w 429371"/>
                    <a:gd name="connsiteY2" fmla="*/ 255767 h 375037"/>
                    <a:gd name="connsiteX3" fmla="*/ 214685 w 429371"/>
                    <a:gd name="connsiteY3" fmla="*/ 33130 h 375037"/>
                    <a:gd name="connsiteX4" fmla="*/ 429371 w 429371"/>
                    <a:gd name="connsiteY4" fmla="*/ 56984 h 37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71" h="375037">
                      <a:moveTo>
                        <a:pt x="0" y="375037"/>
                      </a:moveTo>
                      <a:cubicBezTo>
                        <a:pt x="9939" y="325341"/>
                        <a:pt x="19878" y="275645"/>
                        <a:pt x="47708" y="255767"/>
                      </a:cubicBezTo>
                      <a:cubicBezTo>
                        <a:pt x="75538" y="235889"/>
                        <a:pt x="139149" y="292873"/>
                        <a:pt x="166978" y="255767"/>
                      </a:cubicBezTo>
                      <a:cubicBezTo>
                        <a:pt x="194807" y="218661"/>
                        <a:pt x="170953" y="66260"/>
                        <a:pt x="214685" y="33130"/>
                      </a:cubicBezTo>
                      <a:cubicBezTo>
                        <a:pt x="258417" y="0"/>
                        <a:pt x="343894" y="28492"/>
                        <a:pt x="429371" y="56984"/>
                      </a:cubicBezTo>
                    </a:path>
                  </a:pathLst>
                </a:cu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 bwMode="auto">
              <a:xfrm flipH="1" flipV="1">
                <a:off x="3435940" y="2609056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464515" y="2466181"/>
                <a:ext cx="0" cy="66198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3469277" y="2924969"/>
                <a:ext cx="722313" cy="6350"/>
              </a:xfrm>
              <a:prstGeom prst="line">
                <a:avLst/>
              </a:prstGeom>
              <a:ln w="1270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Freeform 155"/>
              <p:cNvSpPr/>
              <p:nvPr/>
            </p:nvSpPr>
            <p:spPr bwMode="auto">
              <a:xfrm>
                <a:off x="3561352" y="2496344"/>
                <a:ext cx="492125" cy="703262"/>
              </a:xfrm>
              <a:custGeom>
                <a:avLst/>
                <a:gdLst>
                  <a:gd name="connsiteX0" fmla="*/ 0 w 782726"/>
                  <a:gd name="connsiteY0" fmla="*/ 898550 h 1200911"/>
                  <a:gd name="connsiteX1" fmla="*/ 146304 w 782726"/>
                  <a:gd name="connsiteY1" fmla="*/ 883920 h 1200911"/>
                  <a:gd name="connsiteX2" fmla="*/ 197510 w 782726"/>
                  <a:gd name="connsiteY2" fmla="*/ 671779 h 1200911"/>
                  <a:gd name="connsiteX3" fmla="*/ 256032 w 782726"/>
                  <a:gd name="connsiteY3" fmla="*/ 64617 h 1200911"/>
                  <a:gd name="connsiteX4" fmla="*/ 416966 w 782726"/>
                  <a:gd name="connsiteY4" fmla="*/ 1059484 h 1200911"/>
                  <a:gd name="connsiteX5" fmla="*/ 482803 w 782726"/>
                  <a:gd name="connsiteY5" fmla="*/ 913180 h 1200911"/>
                  <a:gd name="connsiteX6" fmla="*/ 592531 w 782726"/>
                  <a:gd name="connsiteY6" fmla="*/ 847344 h 1200911"/>
                  <a:gd name="connsiteX7" fmla="*/ 782726 w 782726"/>
                  <a:gd name="connsiteY7" fmla="*/ 847344 h 12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726" h="1200911">
                    <a:moveTo>
                      <a:pt x="0" y="898550"/>
                    </a:moveTo>
                    <a:cubicBezTo>
                      <a:pt x="56693" y="910132"/>
                      <a:pt x="113386" y="921715"/>
                      <a:pt x="146304" y="883920"/>
                    </a:cubicBezTo>
                    <a:cubicBezTo>
                      <a:pt x="179222" y="846125"/>
                      <a:pt x="179222" y="808329"/>
                      <a:pt x="197510" y="671779"/>
                    </a:cubicBezTo>
                    <a:cubicBezTo>
                      <a:pt x="215798" y="535229"/>
                      <a:pt x="219456" y="0"/>
                      <a:pt x="256032" y="64617"/>
                    </a:cubicBezTo>
                    <a:cubicBezTo>
                      <a:pt x="292608" y="129235"/>
                      <a:pt x="379171" y="918057"/>
                      <a:pt x="416966" y="1059484"/>
                    </a:cubicBezTo>
                    <a:cubicBezTo>
                      <a:pt x="454761" y="1200911"/>
                      <a:pt x="453542" y="948537"/>
                      <a:pt x="482803" y="913180"/>
                    </a:cubicBezTo>
                    <a:cubicBezTo>
                      <a:pt x="512064" y="877823"/>
                      <a:pt x="542544" y="858317"/>
                      <a:pt x="592531" y="847344"/>
                    </a:cubicBezTo>
                    <a:cubicBezTo>
                      <a:pt x="642518" y="836371"/>
                      <a:pt x="712622" y="841857"/>
                      <a:pt x="782726" y="847344"/>
                    </a:cubicBezTo>
                  </a:path>
                </a:pathLst>
              </a:custGeom>
              <a:ln w="190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7" name="TextBox 144"/>
              <p:cNvSpPr txBox="1">
                <a:spLocks noChangeArrowheads="1"/>
              </p:cNvSpPr>
              <p:nvPr/>
            </p:nvSpPr>
            <p:spPr bwMode="auto">
              <a:xfrm>
                <a:off x="3686765" y="2478881"/>
                <a:ext cx="903287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>
                    <a:latin typeface="Calibri" charset="0"/>
                  </a:rPr>
                  <a:t>Activity Dependent </a:t>
                </a:r>
              </a:p>
            </p:txBody>
          </p:sp>
          <p:cxnSp>
            <p:nvCxnSpPr>
              <p:cNvPr id="158" name="Straight Connector 157"/>
              <p:cNvCxnSpPr/>
              <p:nvPr/>
            </p:nvCxnSpPr>
            <p:spPr bwMode="auto">
              <a:xfrm flipH="1" flipV="1">
                <a:off x="3435940" y="2753519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auto">
              <a:xfrm flipH="1" flipV="1">
                <a:off x="3435940" y="3040856"/>
                <a:ext cx="3492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auto">
              <a:xfrm flipH="1" flipV="1">
                <a:off x="3428002" y="2929731"/>
                <a:ext cx="3651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304"/>
              <p:cNvSpPr txBox="1">
                <a:spLocks noChangeArrowheads="1"/>
              </p:cNvSpPr>
              <p:nvPr/>
            </p:nvSpPr>
            <p:spPr bwMode="auto">
              <a:xfrm>
                <a:off x="4466227" y="2128044"/>
                <a:ext cx="1539875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/>
                  <a:t>    </a:t>
                </a:r>
                <a:r>
                  <a:rPr lang="en-US" sz="1100">
                    <a:latin typeface="Calibri" charset="0"/>
                  </a:rPr>
                  <a:t>≈ </a:t>
                </a:r>
                <a:r>
                  <a:rPr lang="en-GB" sz="1100" b="1"/>
                  <a:t>5 minute contact every hour</a:t>
                </a:r>
                <a:r>
                  <a:rPr lang="en-US" sz="1100">
                    <a:latin typeface="Calibri" charset="0"/>
                  </a:rPr>
                  <a:t> </a:t>
                </a:r>
                <a:endParaRPr lang="en-GB" sz="1100" b="1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5380627" y="3223419"/>
                <a:ext cx="6350" cy="190500"/>
              </a:xfrm>
              <a:custGeom>
                <a:avLst/>
                <a:gdLst>
                  <a:gd name="connsiteX0" fmla="*/ 0 w 7315"/>
                  <a:gd name="connsiteY0" fmla="*/ 0 h 190195"/>
                  <a:gd name="connsiteX1" fmla="*/ 7315 w 7315"/>
                  <a:gd name="connsiteY1" fmla="*/ 190195 h 19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15" h="190195">
                    <a:moveTo>
                      <a:pt x="0" y="0"/>
                    </a:moveTo>
                    <a:lnTo>
                      <a:pt x="7315" y="190195"/>
                    </a:ln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5050427" y="3720306"/>
                <a:ext cx="355600" cy="146050"/>
              </a:xfrm>
              <a:custGeom>
                <a:avLst/>
                <a:gdLst>
                  <a:gd name="connsiteX0" fmla="*/ 343814 w 354372"/>
                  <a:gd name="connsiteY0" fmla="*/ 0 h 212141"/>
                  <a:gd name="connsiteX1" fmla="*/ 343814 w 354372"/>
                  <a:gd name="connsiteY1" fmla="*/ 131674 h 212141"/>
                  <a:gd name="connsiteX2" fmla="*/ 234086 w 354372"/>
                  <a:gd name="connsiteY2" fmla="*/ 197511 h 212141"/>
                  <a:gd name="connsiteX3" fmla="*/ 0 w 354372"/>
                  <a:gd name="connsiteY3" fmla="*/ 212141 h 2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372" h="212141">
                    <a:moveTo>
                      <a:pt x="343814" y="0"/>
                    </a:moveTo>
                    <a:cubicBezTo>
                      <a:pt x="352958" y="49378"/>
                      <a:pt x="362102" y="98756"/>
                      <a:pt x="343814" y="131674"/>
                    </a:cubicBezTo>
                    <a:cubicBezTo>
                      <a:pt x="325526" y="164592"/>
                      <a:pt x="291388" y="184100"/>
                      <a:pt x="234086" y="197511"/>
                    </a:cubicBezTo>
                    <a:cubicBezTo>
                      <a:pt x="176784" y="210922"/>
                      <a:pt x="88392" y="211531"/>
                      <a:pt x="0" y="212141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>
                <a:off x="4502740" y="5469731"/>
                <a:ext cx="536575" cy="612775"/>
              </a:xfrm>
              <a:prstGeom prst="ellipse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4655140" y="5647531"/>
                <a:ext cx="287337" cy="28733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TextBox 305"/>
              <p:cNvSpPr txBox="1">
                <a:spLocks noChangeArrowheads="1"/>
              </p:cNvSpPr>
              <p:nvPr/>
            </p:nvSpPr>
            <p:spPr bwMode="auto">
              <a:xfrm>
                <a:off x="3253377" y="1759744"/>
                <a:ext cx="25923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800" b="1"/>
                  <a:t>B. Healthy adult CNS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320052" y="2120106"/>
                <a:ext cx="2657475" cy="11113"/>
              </a:xfrm>
              <a:prstGeom prst="line">
                <a:avLst/>
              </a:prstGeom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304"/>
            <p:cNvSpPr txBox="1">
              <a:spLocks noChangeArrowheads="1"/>
            </p:cNvSpPr>
            <p:nvPr/>
          </p:nvSpPr>
          <p:spPr bwMode="auto">
            <a:xfrm>
              <a:off x="4818066" y="3340894"/>
              <a:ext cx="119538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100" b="1" dirty="0"/>
                <a:t>   </a:t>
              </a:r>
              <a:r>
                <a:rPr lang="en-GB" sz="1100" b="1" dirty="0" err="1"/>
                <a:t>Neurotrophic</a:t>
              </a:r>
              <a:r>
                <a:rPr lang="en-GB" sz="1100" b="1" dirty="0"/>
                <a:t> factors</a:t>
              </a:r>
              <a:endParaRPr lang="en-GB" sz="1100" b="1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514227" y="1759744"/>
            <a:ext cx="2948254" cy="4608512"/>
            <a:chOff x="5990227" y="1759744"/>
            <a:chExt cx="2948254" cy="4608512"/>
          </a:xfrm>
        </p:grpSpPr>
        <p:grpSp>
          <p:nvGrpSpPr>
            <p:cNvPr id="707" name="Group 706"/>
            <p:cNvGrpSpPr/>
            <p:nvPr/>
          </p:nvGrpSpPr>
          <p:grpSpPr>
            <a:xfrm>
              <a:off x="6104000" y="1759744"/>
              <a:ext cx="2834481" cy="4608512"/>
              <a:chOff x="6061665" y="1759744"/>
              <a:chExt cx="2834481" cy="460851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6121990" y="1759744"/>
                <a:ext cx="2663825" cy="46085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TextBox 306"/>
              <p:cNvSpPr txBox="1">
                <a:spLocks noChangeArrowheads="1"/>
              </p:cNvSpPr>
              <p:nvPr/>
            </p:nvSpPr>
            <p:spPr bwMode="auto">
              <a:xfrm>
                <a:off x="6061665" y="1759744"/>
                <a:ext cx="2717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800" b="1" dirty="0"/>
                  <a:t>C. Diseased adult CNS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141040" y="2120106"/>
                <a:ext cx="2657475" cy="11113"/>
              </a:xfrm>
              <a:prstGeom prst="line">
                <a:avLst/>
              </a:prstGeom>
              <a:ln w="190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"/>
              <p:cNvGrpSpPr>
                <a:grpSpLocks/>
              </p:cNvGrpSpPr>
              <p:nvPr/>
            </p:nvGrpSpPr>
            <p:grpSpPr bwMode="auto">
              <a:xfrm rot="12083279">
                <a:off x="6360115" y="3434556"/>
                <a:ext cx="573087" cy="663575"/>
                <a:chOff x="5108646" y="2206191"/>
                <a:chExt cx="2128033" cy="2614743"/>
              </a:xfrm>
            </p:grpSpPr>
            <p:sp>
              <p:nvSpPr>
                <p:cNvPr id="194" name="Freeform 193"/>
                <p:cNvSpPr/>
                <p:nvPr/>
              </p:nvSpPr>
              <p:spPr bwMode="auto">
                <a:xfrm rot="16984675">
                  <a:off x="4930567" y="2526069"/>
                  <a:ext cx="2620996" cy="2139826"/>
                </a:xfrm>
                <a:custGeom>
                  <a:avLst/>
                  <a:gdLst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152073 w 4218709"/>
                    <a:gd name="connsiteY35" fmla="*/ 2429163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264513 w 4218709"/>
                    <a:gd name="connsiteY35" fmla="*/ 2395154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6310"/>
                    <a:gd name="connsiteY0" fmla="*/ 3246581 h 3477490"/>
                    <a:gd name="connsiteX1" fmla="*/ 1861127 w 4216310"/>
                    <a:gd name="connsiteY1" fmla="*/ 2096654 h 3477490"/>
                    <a:gd name="connsiteX2" fmla="*/ 1390073 w 4216310"/>
                    <a:gd name="connsiteY2" fmla="*/ 1085272 h 3477490"/>
                    <a:gd name="connsiteX3" fmla="*/ 73891 w 4216310"/>
                    <a:gd name="connsiteY3" fmla="*/ 697345 h 3477490"/>
                    <a:gd name="connsiteX4" fmla="*/ 946727 w 4216310"/>
                    <a:gd name="connsiteY4" fmla="*/ 808181 h 3477490"/>
                    <a:gd name="connsiteX5" fmla="*/ 669636 w 4216310"/>
                    <a:gd name="connsiteY5" fmla="*/ 614218 h 3477490"/>
                    <a:gd name="connsiteX6" fmla="*/ 808182 w 4216310"/>
                    <a:gd name="connsiteY6" fmla="*/ 628072 h 3477490"/>
                    <a:gd name="connsiteX7" fmla="*/ 1043709 w 4216310"/>
                    <a:gd name="connsiteY7" fmla="*/ 725054 h 3477490"/>
                    <a:gd name="connsiteX8" fmla="*/ 1029855 w 4216310"/>
                    <a:gd name="connsiteY8" fmla="*/ 461818 h 3477490"/>
                    <a:gd name="connsiteX9" fmla="*/ 1140691 w 4216310"/>
                    <a:gd name="connsiteY9" fmla="*/ 697345 h 3477490"/>
                    <a:gd name="connsiteX10" fmla="*/ 1376218 w 4216310"/>
                    <a:gd name="connsiteY10" fmla="*/ 808181 h 3477490"/>
                    <a:gd name="connsiteX11" fmla="*/ 1639455 w 4216310"/>
                    <a:gd name="connsiteY11" fmla="*/ 655781 h 3477490"/>
                    <a:gd name="connsiteX12" fmla="*/ 1639455 w 4216310"/>
                    <a:gd name="connsiteY12" fmla="*/ 350981 h 3477490"/>
                    <a:gd name="connsiteX13" fmla="*/ 1930400 w 4216310"/>
                    <a:gd name="connsiteY13" fmla="*/ 240145 h 3477490"/>
                    <a:gd name="connsiteX14" fmla="*/ 2221346 w 4216310"/>
                    <a:gd name="connsiteY14" fmla="*/ 4618 h 3477490"/>
                    <a:gd name="connsiteX15" fmla="*/ 2498436 w 4216310"/>
                    <a:gd name="connsiteY15" fmla="*/ 267854 h 3477490"/>
                    <a:gd name="connsiteX16" fmla="*/ 2761673 w 4216310"/>
                    <a:gd name="connsiteY16" fmla="*/ 212436 h 3477490"/>
                    <a:gd name="connsiteX17" fmla="*/ 3024909 w 4216310"/>
                    <a:gd name="connsiteY17" fmla="*/ 628072 h 3477490"/>
                    <a:gd name="connsiteX18" fmla="*/ 3385127 w 4216310"/>
                    <a:gd name="connsiteY18" fmla="*/ 891309 h 3477490"/>
                    <a:gd name="connsiteX19" fmla="*/ 3288146 w 4216310"/>
                    <a:gd name="connsiteY19" fmla="*/ 1209963 h 3477490"/>
                    <a:gd name="connsiteX20" fmla="*/ 3621199 w 4216310"/>
                    <a:gd name="connsiteY20" fmla="*/ 1354500 h 3477490"/>
                    <a:gd name="connsiteX21" fmla="*/ 4133273 w 4216310"/>
                    <a:gd name="connsiteY21" fmla="*/ 1029854 h 3477490"/>
                    <a:gd name="connsiteX22" fmla="*/ 4119418 w 4216310"/>
                    <a:gd name="connsiteY22" fmla="*/ 1182254 h 3477490"/>
                    <a:gd name="connsiteX23" fmla="*/ 3676073 w 4216310"/>
                    <a:gd name="connsiteY23" fmla="*/ 1487054 h 3477490"/>
                    <a:gd name="connsiteX24" fmla="*/ 4160982 w 4216310"/>
                    <a:gd name="connsiteY24" fmla="*/ 1833418 h 3477490"/>
                    <a:gd name="connsiteX25" fmla="*/ 3620655 w 4216310"/>
                    <a:gd name="connsiteY25" fmla="*/ 1625600 h 3477490"/>
                    <a:gd name="connsiteX26" fmla="*/ 3579091 w 4216310"/>
                    <a:gd name="connsiteY26" fmla="*/ 1930400 h 3477490"/>
                    <a:gd name="connsiteX27" fmla="*/ 3911600 w 4216310"/>
                    <a:gd name="connsiteY27" fmla="*/ 2484581 h 3477490"/>
                    <a:gd name="connsiteX28" fmla="*/ 3786909 w 4216310"/>
                    <a:gd name="connsiteY28" fmla="*/ 2498436 h 3477490"/>
                    <a:gd name="connsiteX29" fmla="*/ 3385127 w 4216310"/>
                    <a:gd name="connsiteY29" fmla="*/ 1805709 h 3477490"/>
                    <a:gd name="connsiteX30" fmla="*/ 3260436 w 4216310"/>
                    <a:gd name="connsiteY30" fmla="*/ 1570181 h 3477490"/>
                    <a:gd name="connsiteX31" fmla="*/ 3011055 w 4216310"/>
                    <a:gd name="connsiteY31" fmla="*/ 1874981 h 3477490"/>
                    <a:gd name="connsiteX32" fmla="*/ 3024909 w 4216310"/>
                    <a:gd name="connsiteY32" fmla="*/ 2304472 h 3477490"/>
                    <a:gd name="connsiteX33" fmla="*/ 2706255 w 4216310"/>
                    <a:gd name="connsiteY33" fmla="*/ 2470727 h 3477490"/>
                    <a:gd name="connsiteX34" fmla="*/ 2373746 w 4216310"/>
                    <a:gd name="connsiteY34" fmla="*/ 2249054 h 3477490"/>
                    <a:gd name="connsiteX35" fmla="*/ 2264513 w 4216310"/>
                    <a:gd name="connsiteY35" fmla="*/ 2395154 h 3477490"/>
                    <a:gd name="connsiteX36" fmla="*/ 2290618 w 4216310"/>
                    <a:gd name="connsiteY36" fmla="*/ 2927927 h 3477490"/>
                    <a:gd name="connsiteX37" fmla="*/ 2124364 w 4216310"/>
                    <a:gd name="connsiteY37" fmla="*/ 2872509 h 3477490"/>
                    <a:gd name="connsiteX38" fmla="*/ 2055091 w 4216310"/>
                    <a:gd name="connsiteY38" fmla="*/ 2387600 h 3477490"/>
                    <a:gd name="connsiteX39" fmla="*/ 1320800 w 4216310"/>
                    <a:gd name="connsiteY39" fmla="*/ 3343563 h 3477490"/>
                    <a:gd name="connsiteX40" fmla="*/ 1334655 w 4216310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024909 w 4240783"/>
                    <a:gd name="connsiteY17" fmla="*/ 628072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411982 w 4240783"/>
                    <a:gd name="connsiteY17" fmla="*/ 363993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98436 w 4240783"/>
                    <a:gd name="connsiteY15" fmla="*/ 310078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78386 w 4240783"/>
                    <a:gd name="connsiteY16" fmla="*/ 362879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411982 w 4240783"/>
                    <a:gd name="connsiteY18" fmla="*/ 40621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819888 w 4240783"/>
                    <a:gd name="connsiteY17" fmla="*/ 498535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306649 w 4240783"/>
                    <a:gd name="connsiteY19" fmla="*/ 489387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2998971 w 4240783"/>
                    <a:gd name="connsiteY34" fmla="*/ 276027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287792 w 4221629"/>
                    <a:gd name="connsiteY0" fmla="*/ 3288805 h 3519714"/>
                    <a:gd name="connsiteX1" fmla="*/ 1841973 w 4221629"/>
                    <a:gd name="connsiteY1" fmla="*/ 2138878 h 3519714"/>
                    <a:gd name="connsiteX2" fmla="*/ 1029465 w 4221629"/>
                    <a:gd name="connsiteY2" fmla="*/ 1942289 h 3519714"/>
                    <a:gd name="connsiteX3" fmla="*/ 1255997 w 4221629"/>
                    <a:gd name="connsiteY3" fmla="*/ 1411509 h 3519714"/>
                    <a:gd name="connsiteX4" fmla="*/ 54737 w 4221629"/>
                    <a:gd name="connsiteY4" fmla="*/ 739569 h 3519714"/>
                    <a:gd name="connsiteX5" fmla="*/ 927573 w 4221629"/>
                    <a:gd name="connsiteY5" fmla="*/ 850405 h 3519714"/>
                    <a:gd name="connsiteX6" fmla="*/ 650482 w 4221629"/>
                    <a:gd name="connsiteY6" fmla="*/ 656442 h 3519714"/>
                    <a:gd name="connsiteX7" fmla="*/ 789028 w 4221629"/>
                    <a:gd name="connsiteY7" fmla="*/ 670296 h 3519714"/>
                    <a:gd name="connsiteX8" fmla="*/ 1024555 w 4221629"/>
                    <a:gd name="connsiteY8" fmla="*/ 767278 h 3519714"/>
                    <a:gd name="connsiteX9" fmla="*/ 1244629 w 4221629"/>
                    <a:gd name="connsiteY9" fmla="*/ 4617 h 3519714"/>
                    <a:gd name="connsiteX10" fmla="*/ 1121537 w 4221629"/>
                    <a:gd name="connsiteY10" fmla="*/ 739569 h 3519714"/>
                    <a:gd name="connsiteX11" fmla="*/ 1357064 w 4221629"/>
                    <a:gd name="connsiteY11" fmla="*/ 850405 h 3519714"/>
                    <a:gd name="connsiteX12" fmla="*/ 1620301 w 4221629"/>
                    <a:gd name="connsiteY12" fmla="*/ 698005 h 3519714"/>
                    <a:gd name="connsiteX13" fmla="*/ 1620301 w 4221629"/>
                    <a:gd name="connsiteY13" fmla="*/ 393205 h 3519714"/>
                    <a:gd name="connsiteX14" fmla="*/ 1911246 w 4221629"/>
                    <a:gd name="connsiteY14" fmla="*/ 282369 h 3519714"/>
                    <a:gd name="connsiteX15" fmla="*/ 2202192 w 4221629"/>
                    <a:gd name="connsiteY15" fmla="*/ 46842 h 3519714"/>
                    <a:gd name="connsiteX16" fmla="*/ 2313973 w 4221629"/>
                    <a:gd name="connsiteY16" fmla="*/ 507683 h 3519714"/>
                    <a:gd name="connsiteX17" fmla="*/ 2460807 w 4221629"/>
                    <a:gd name="connsiteY17" fmla="*/ 560170 h 3519714"/>
                    <a:gd name="connsiteX18" fmla="*/ 2800734 w 4221629"/>
                    <a:gd name="connsiteY18" fmla="*/ 498535 h 3519714"/>
                    <a:gd name="connsiteX19" fmla="*/ 3480587 w 4221629"/>
                    <a:gd name="connsiteY19" fmla="*/ 375265 h 3519714"/>
                    <a:gd name="connsiteX20" fmla="*/ 3365973 w 4221629"/>
                    <a:gd name="connsiteY20" fmla="*/ 933533 h 3519714"/>
                    <a:gd name="connsiteX21" fmla="*/ 3268992 w 4221629"/>
                    <a:gd name="connsiteY21" fmla="*/ 1252187 h 3519714"/>
                    <a:gd name="connsiteX22" fmla="*/ 3455210 w 4221629"/>
                    <a:gd name="connsiteY22" fmla="*/ 1344235 h 3519714"/>
                    <a:gd name="connsiteX23" fmla="*/ 4114119 w 4221629"/>
                    <a:gd name="connsiteY23" fmla="*/ 1072078 h 3519714"/>
                    <a:gd name="connsiteX24" fmla="*/ 4100264 w 4221629"/>
                    <a:gd name="connsiteY24" fmla="*/ 1224478 h 3519714"/>
                    <a:gd name="connsiteX25" fmla="*/ 3656919 w 4221629"/>
                    <a:gd name="connsiteY25" fmla="*/ 1529278 h 3519714"/>
                    <a:gd name="connsiteX26" fmla="*/ 4141828 w 4221629"/>
                    <a:gd name="connsiteY26" fmla="*/ 1875642 h 3519714"/>
                    <a:gd name="connsiteX27" fmla="*/ 3601501 w 4221629"/>
                    <a:gd name="connsiteY27" fmla="*/ 1667824 h 3519714"/>
                    <a:gd name="connsiteX28" fmla="*/ 3559937 w 4221629"/>
                    <a:gd name="connsiteY28" fmla="*/ 1972624 h 3519714"/>
                    <a:gd name="connsiteX29" fmla="*/ 3892446 w 4221629"/>
                    <a:gd name="connsiteY29" fmla="*/ 2526805 h 3519714"/>
                    <a:gd name="connsiteX30" fmla="*/ 3767755 w 4221629"/>
                    <a:gd name="connsiteY30" fmla="*/ 2540660 h 3519714"/>
                    <a:gd name="connsiteX31" fmla="*/ 3365973 w 4221629"/>
                    <a:gd name="connsiteY31" fmla="*/ 1847933 h 3519714"/>
                    <a:gd name="connsiteX32" fmla="*/ 3241282 w 4221629"/>
                    <a:gd name="connsiteY32" fmla="*/ 1612405 h 3519714"/>
                    <a:gd name="connsiteX33" fmla="*/ 2991901 w 4221629"/>
                    <a:gd name="connsiteY33" fmla="*/ 1917205 h 3519714"/>
                    <a:gd name="connsiteX34" fmla="*/ 2979817 w 4221629"/>
                    <a:gd name="connsiteY34" fmla="*/ 2760276 h 3519714"/>
                    <a:gd name="connsiteX35" fmla="*/ 2687101 w 4221629"/>
                    <a:gd name="connsiteY35" fmla="*/ 2512951 h 3519714"/>
                    <a:gd name="connsiteX36" fmla="*/ 2354592 w 4221629"/>
                    <a:gd name="connsiteY36" fmla="*/ 2291278 h 3519714"/>
                    <a:gd name="connsiteX37" fmla="*/ 2245359 w 4221629"/>
                    <a:gd name="connsiteY37" fmla="*/ 2437378 h 3519714"/>
                    <a:gd name="connsiteX38" fmla="*/ 2271464 w 4221629"/>
                    <a:gd name="connsiteY38" fmla="*/ 2970151 h 3519714"/>
                    <a:gd name="connsiteX39" fmla="*/ 2105210 w 4221629"/>
                    <a:gd name="connsiteY39" fmla="*/ 2914733 h 3519714"/>
                    <a:gd name="connsiteX40" fmla="*/ 2035937 w 4221629"/>
                    <a:gd name="connsiteY40" fmla="*/ 2429824 h 3519714"/>
                    <a:gd name="connsiteX41" fmla="*/ 1301646 w 4221629"/>
                    <a:gd name="connsiteY41" fmla="*/ 3385787 h 3519714"/>
                    <a:gd name="connsiteX42" fmla="*/ 1315501 w 4221629"/>
                    <a:gd name="connsiteY42" fmla="*/ 3233387 h 351971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392524 w 4221629"/>
                    <a:gd name="connsiteY17" fmla="*/ 623587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09401 w 4221629"/>
                    <a:gd name="connsiteY17" fmla="*/ 869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673454 w 4274782"/>
                    <a:gd name="connsiteY12" fmla="*/ 718715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811371 w 4274782"/>
                    <a:gd name="connsiteY12" fmla="*/ 927330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09513 h 3540422"/>
                    <a:gd name="connsiteX1" fmla="*/ 1895126 w 4274780"/>
                    <a:gd name="connsiteY1" fmla="*/ 2159586 h 3540422"/>
                    <a:gd name="connsiteX2" fmla="*/ 1027512 w 4274780"/>
                    <a:gd name="connsiteY2" fmla="*/ 2235390 h 3540422"/>
                    <a:gd name="connsiteX3" fmla="*/ 1628064 w 4274780"/>
                    <a:gd name="connsiteY3" fmla="*/ 1439063 h 3540422"/>
                    <a:gd name="connsiteX4" fmla="*/ 107890 w 4274780"/>
                    <a:gd name="connsiteY4" fmla="*/ 760277 h 3540422"/>
                    <a:gd name="connsiteX5" fmla="*/ 980726 w 4274780"/>
                    <a:gd name="connsiteY5" fmla="*/ 871113 h 3540422"/>
                    <a:gd name="connsiteX6" fmla="*/ 703635 w 4274780"/>
                    <a:gd name="connsiteY6" fmla="*/ 677150 h 3540422"/>
                    <a:gd name="connsiteX7" fmla="*/ 842181 w 4274780"/>
                    <a:gd name="connsiteY7" fmla="*/ 691004 h 3540422"/>
                    <a:gd name="connsiteX8" fmla="*/ 1053677 w 4274780"/>
                    <a:gd name="connsiteY8" fmla="*/ 608321 h 3540422"/>
                    <a:gd name="connsiteX9" fmla="*/ 1297782 w 4274780"/>
                    <a:gd name="connsiteY9" fmla="*/ 25325 h 3540422"/>
                    <a:gd name="connsiteX10" fmla="*/ 1174690 w 4274780"/>
                    <a:gd name="connsiteY10" fmla="*/ 760277 h 3540422"/>
                    <a:gd name="connsiteX11" fmla="*/ 1425727 w 4274780"/>
                    <a:gd name="connsiteY11" fmla="*/ 939876 h 3540422"/>
                    <a:gd name="connsiteX12" fmla="*/ 1811371 w 4274780"/>
                    <a:gd name="connsiteY12" fmla="*/ 927328 h 3540422"/>
                    <a:gd name="connsiteX13" fmla="*/ 1673454 w 4274780"/>
                    <a:gd name="connsiteY13" fmla="*/ 413913 h 3540422"/>
                    <a:gd name="connsiteX14" fmla="*/ 2111647 w 4274780"/>
                    <a:gd name="connsiteY14" fmla="*/ 529164 h 3540422"/>
                    <a:gd name="connsiteX15" fmla="*/ 2255345 w 4274780"/>
                    <a:gd name="connsiteY15" fmla="*/ 67550 h 3540422"/>
                    <a:gd name="connsiteX16" fmla="*/ 2367126 w 4274780"/>
                    <a:gd name="connsiteY16" fmla="*/ 528391 h 3540422"/>
                    <a:gd name="connsiteX17" fmla="*/ 2462554 w 4274780"/>
                    <a:gd name="connsiteY17" fmla="*/ 869878 h 3540422"/>
                    <a:gd name="connsiteX18" fmla="*/ 2896676 w 4274780"/>
                    <a:gd name="connsiteY18" fmla="*/ 831578 h 3540422"/>
                    <a:gd name="connsiteX19" fmla="*/ 3533740 w 4274780"/>
                    <a:gd name="connsiteY19" fmla="*/ 395973 h 3540422"/>
                    <a:gd name="connsiteX20" fmla="*/ 3419126 w 4274780"/>
                    <a:gd name="connsiteY20" fmla="*/ 954241 h 3540422"/>
                    <a:gd name="connsiteX21" fmla="*/ 3322145 w 4274780"/>
                    <a:gd name="connsiteY21" fmla="*/ 1272895 h 3540422"/>
                    <a:gd name="connsiteX22" fmla="*/ 3508363 w 4274780"/>
                    <a:gd name="connsiteY22" fmla="*/ 1364943 h 3540422"/>
                    <a:gd name="connsiteX23" fmla="*/ 4167272 w 4274780"/>
                    <a:gd name="connsiteY23" fmla="*/ 1092786 h 3540422"/>
                    <a:gd name="connsiteX24" fmla="*/ 4153417 w 4274780"/>
                    <a:gd name="connsiteY24" fmla="*/ 1245186 h 3540422"/>
                    <a:gd name="connsiteX25" fmla="*/ 3710072 w 4274780"/>
                    <a:gd name="connsiteY25" fmla="*/ 1549986 h 3540422"/>
                    <a:gd name="connsiteX26" fmla="*/ 4194981 w 4274780"/>
                    <a:gd name="connsiteY26" fmla="*/ 1896350 h 3540422"/>
                    <a:gd name="connsiteX27" fmla="*/ 3654654 w 4274780"/>
                    <a:gd name="connsiteY27" fmla="*/ 1688532 h 3540422"/>
                    <a:gd name="connsiteX28" fmla="*/ 3613090 w 4274780"/>
                    <a:gd name="connsiteY28" fmla="*/ 1993332 h 3540422"/>
                    <a:gd name="connsiteX29" fmla="*/ 3945599 w 4274780"/>
                    <a:gd name="connsiteY29" fmla="*/ 2547513 h 3540422"/>
                    <a:gd name="connsiteX30" fmla="*/ 3820908 w 4274780"/>
                    <a:gd name="connsiteY30" fmla="*/ 2561368 h 3540422"/>
                    <a:gd name="connsiteX31" fmla="*/ 3419126 w 4274780"/>
                    <a:gd name="connsiteY31" fmla="*/ 1868641 h 3540422"/>
                    <a:gd name="connsiteX32" fmla="*/ 3294435 w 4274780"/>
                    <a:gd name="connsiteY32" fmla="*/ 1633113 h 3540422"/>
                    <a:gd name="connsiteX33" fmla="*/ 3045054 w 4274780"/>
                    <a:gd name="connsiteY33" fmla="*/ 1937913 h 3540422"/>
                    <a:gd name="connsiteX34" fmla="*/ 3165538 w 4274780"/>
                    <a:gd name="connsiteY34" fmla="*/ 3161784 h 3540422"/>
                    <a:gd name="connsiteX35" fmla="*/ 2740254 w 4274780"/>
                    <a:gd name="connsiteY35" fmla="*/ 2533659 h 3540422"/>
                    <a:gd name="connsiteX36" fmla="*/ 2407745 w 4274780"/>
                    <a:gd name="connsiteY36" fmla="*/ 2311986 h 3540422"/>
                    <a:gd name="connsiteX37" fmla="*/ 2298512 w 4274780"/>
                    <a:gd name="connsiteY37" fmla="*/ 2458086 h 3540422"/>
                    <a:gd name="connsiteX38" fmla="*/ 2324617 w 4274780"/>
                    <a:gd name="connsiteY38" fmla="*/ 2990859 h 3540422"/>
                    <a:gd name="connsiteX39" fmla="*/ 2158363 w 4274780"/>
                    <a:gd name="connsiteY39" fmla="*/ 2935441 h 3540422"/>
                    <a:gd name="connsiteX40" fmla="*/ 2089090 w 4274780"/>
                    <a:gd name="connsiteY40" fmla="*/ 2450532 h 3540422"/>
                    <a:gd name="connsiteX41" fmla="*/ 1354799 w 4274780"/>
                    <a:gd name="connsiteY41" fmla="*/ 3406495 h 3540422"/>
                    <a:gd name="connsiteX42" fmla="*/ 1368654 w 4274780"/>
                    <a:gd name="connsiteY42" fmla="*/ 3254095 h 3540422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25727 w 4274782"/>
                    <a:gd name="connsiteY11" fmla="*/ 939878 h 3540424"/>
                    <a:gd name="connsiteX12" fmla="*/ 1811371 w 4274782"/>
                    <a:gd name="connsiteY12" fmla="*/ 927330 h 3540424"/>
                    <a:gd name="connsiteX13" fmla="*/ 1483678 w 4274782"/>
                    <a:gd name="connsiteY13" fmla="*/ 23344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12163 h 3543072"/>
                    <a:gd name="connsiteX1" fmla="*/ 1895126 w 4274780"/>
                    <a:gd name="connsiteY1" fmla="*/ 2162236 h 3543072"/>
                    <a:gd name="connsiteX2" fmla="*/ 1027512 w 4274780"/>
                    <a:gd name="connsiteY2" fmla="*/ 2238040 h 3543072"/>
                    <a:gd name="connsiteX3" fmla="*/ 1628064 w 4274780"/>
                    <a:gd name="connsiteY3" fmla="*/ 1441713 h 3543072"/>
                    <a:gd name="connsiteX4" fmla="*/ 107890 w 4274780"/>
                    <a:gd name="connsiteY4" fmla="*/ 762927 h 3543072"/>
                    <a:gd name="connsiteX5" fmla="*/ 980726 w 4274780"/>
                    <a:gd name="connsiteY5" fmla="*/ 873763 h 3543072"/>
                    <a:gd name="connsiteX6" fmla="*/ 703635 w 4274780"/>
                    <a:gd name="connsiteY6" fmla="*/ 679800 h 3543072"/>
                    <a:gd name="connsiteX7" fmla="*/ 842181 w 4274780"/>
                    <a:gd name="connsiteY7" fmla="*/ 693654 h 3543072"/>
                    <a:gd name="connsiteX8" fmla="*/ 1053677 w 4274780"/>
                    <a:gd name="connsiteY8" fmla="*/ 610971 h 3543072"/>
                    <a:gd name="connsiteX9" fmla="*/ 1297782 w 4274780"/>
                    <a:gd name="connsiteY9" fmla="*/ 27975 h 3543072"/>
                    <a:gd name="connsiteX10" fmla="*/ 1174690 w 4274780"/>
                    <a:gd name="connsiteY10" fmla="*/ 762927 h 3543072"/>
                    <a:gd name="connsiteX11" fmla="*/ 1425727 w 4274780"/>
                    <a:gd name="connsiteY11" fmla="*/ 942526 h 3543072"/>
                    <a:gd name="connsiteX12" fmla="*/ 1811371 w 4274780"/>
                    <a:gd name="connsiteY12" fmla="*/ 929978 h 3543072"/>
                    <a:gd name="connsiteX13" fmla="*/ 1483678 w 4274780"/>
                    <a:gd name="connsiteY13" fmla="*/ 236093 h 3543072"/>
                    <a:gd name="connsiteX14" fmla="*/ 2111647 w 4274780"/>
                    <a:gd name="connsiteY14" fmla="*/ 531814 h 3543072"/>
                    <a:gd name="connsiteX15" fmla="*/ 2374296 w 4274780"/>
                    <a:gd name="connsiteY15" fmla="*/ 129 h 3543072"/>
                    <a:gd name="connsiteX16" fmla="*/ 2367126 w 4274780"/>
                    <a:gd name="connsiteY16" fmla="*/ 531041 h 3543072"/>
                    <a:gd name="connsiteX17" fmla="*/ 2462554 w 4274780"/>
                    <a:gd name="connsiteY17" fmla="*/ 872528 h 3543072"/>
                    <a:gd name="connsiteX18" fmla="*/ 2896676 w 4274780"/>
                    <a:gd name="connsiteY18" fmla="*/ 834228 h 3543072"/>
                    <a:gd name="connsiteX19" fmla="*/ 3533740 w 4274780"/>
                    <a:gd name="connsiteY19" fmla="*/ 398623 h 3543072"/>
                    <a:gd name="connsiteX20" fmla="*/ 3419126 w 4274780"/>
                    <a:gd name="connsiteY20" fmla="*/ 956891 h 3543072"/>
                    <a:gd name="connsiteX21" fmla="*/ 3322145 w 4274780"/>
                    <a:gd name="connsiteY21" fmla="*/ 1275545 h 3543072"/>
                    <a:gd name="connsiteX22" fmla="*/ 3508363 w 4274780"/>
                    <a:gd name="connsiteY22" fmla="*/ 1367593 h 3543072"/>
                    <a:gd name="connsiteX23" fmla="*/ 4167272 w 4274780"/>
                    <a:gd name="connsiteY23" fmla="*/ 1095436 h 3543072"/>
                    <a:gd name="connsiteX24" fmla="*/ 4153417 w 4274780"/>
                    <a:gd name="connsiteY24" fmla="*/ 1247836 h 3543072"/>
                    <a:gd name="connsiteX25" fmla="*/ 3710072 w 4274780"/>
                    <a:gd name="connsiteY25" fmla="*/ 1552636 h 3543072"/>
                    <a:gd name="connsiteX26" fmla="*/ 4194981 w 4274780"/>
                    <a:gd name="connsiteY26" fmla="*/ 1899000 h 3543072"/>
                    <a:gd name="connsiteX27" fmla="*/ 3654654 w 4274780"/>
                    <a:gd name="connsiteY27" fmla="*/ 1691182 h 3543072"/>
                    <a:gd name="connsiteX28" fmla="*/ 3613090 w 4274780"/>
                    <a:gd name="connsiteY28" fmla="*/ 1995982 h 3543072"/>
                    <a:gd name="connsiteX29" fmla="*/ 3945599 w 4274780"/>
                    <a:gd name="connsiteY29" fmla="*/ 2550163 h 3543072"/>
                    <a:gd name="connsiteX30" fmla="*/ 3820908 w 4274780"/>
                    <a:gd name="connsiteY30" fmla="*/ 2564018 h 3543072"/>
                    <a:gd name="connsiteX31" fmla="*/ 3419126 w 4274780"/>
                    <a:gd name="connsiteY31" fmla="*/ 1871291 h 3543072"/>
                    <a:gd name="connsiteX32" fmla="*/ 3294435 w 4274780"/>
                    <a:gd name="connsiteY32" fmla="*/ 1635763 h 3543072"/>
                    <a:gd name="connsiteX33" fmla="*/ 3045054 w 4274780"/>
                    <a:gd name="connsiteY33" fmla="*/ 1940563 h 3543072"/>
                    <a:gd name="connsiteX34" fmla="*/ 3165538 w 4274780"/>
                    <a:gd name="connsiteY34" fmla="*/ 3164434 h 3543072"/>
                    <a:gd name="connsiteX35" fmla="*/ 2740254 w 4274780"/>
                    <a:gd name="connsiteY35" fmla="*/ 2536309 h 3543072"/>
                    <a:gd name="connsiteX36" fmla="*/ 2407745 w 4274780"/>
                    <a:gd name="connsiteY36" fmla="*/ 2314636 h 3543072"/>
                    <a:gd name="connsiteX37" fmla="*/ 2298512 w 4274780"/>
                    <a:gd name="connsiteY37" fmla="*/ 2460736 h 3543072"/>
                    <a:gd name="connsiteX38" fmla="*/ 2324617 w 4274780"/>
                    <a:gd name="connsiteY38" fmla="*/ 2993509 h 3543072"/>
                    <a:gd name="connsiteX39" fmla="*/ 2158363 w 4274780"/>
                    <a:gd name="connsiteY39" fmla="*/ 2938091 h 3543072"/>
                    <a:gd name="connsiteX40" fmla="*/ 2089090 w 4274780"/>
                    <a:gd name="connsiteY40" fmla="*/ 2453182 h 3543072"/>
                    <a:gd name="connsiteX41" fmla="*/ 1354799 w 4274780"/>
                    <a:gd name="connsiteY41" fmla="*/ 3409145 h 3543072"/>
                    <a:gd name="connsiteX42" fmla="*/ 1368654 w 4274780"/>
                    <a:gd name="connsiteY42" fmla="*/ 3256745 h 3543072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96676 w 4274782"/>
                    <a:gd name="connsiteY18" fmla="*/ 884365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740254 w 4274782"/>
                    <a:gd name="connsiteY35" fmla="*/ 2586446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740254 w 4274780"/>
                    <a:gd name="connsiteY35" fmla="*/ 2586446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755 w 4274782"/>
                    <a:gd name="connsiteY31" fmla="*/ 1878656 h 3593209"/>
                    <a:gd name="connsiteX32" fmla="*/ 3366555 w 4274782"/>
                    <a:gd name="connsiteY32" fmla="*/ 1539175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28807 w 4274780"/>
                    <a:gd name="connsiteY32" fmla="*/ 1736387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274780" h="3593209">
                      <a:moveTo>
                        <a:pt x="1340945" y="3362300"/>
                      </a:moveTo>
                      <a:cubicBezTo>
                        <a:pt x="1611108" y="2967445"/>
                        <a:pt x="1881272" y="2572591"/>
                        <a:pt x="1895126" y="2212373"/>
                      </a:cubicBezTo>
                      <a:cubicBezTo>
                        <a:pt x="1966558" y="1929445"/>
                        <a:pt x="1072022" y="2408264"/>
                        <a:pt x="1027512" y="2288177"/>
                      </a:cubicBezTo>
                      <a:cubicBezTo>
                        <a:pt x="983002" y="2168090"/>
                        <a:pt x="1781334" y="1737702"/>
                        <a:pt x="1628064" y="1491850"/>
                      </a:cubicBezTo>
                      <a:cubicBezTo>
                        <a:pt x="1474794" y="1245998"/>
                        <a:pt x="215780" y="907722"/>
                        <a:pt x="107890" y="813064"/>
                      </a:cubicBezTo>
                      <a:cubicBezTo>
                        <a:pt x="0" y="718406"/>
                        <a:pt x="881435" y="937754"/>
                        <a:pt x="980726" y="923900"/>
                      </a:cubicBezTo>
                      <a:cubicBezTo>
                        <a:pt x="1080017" y="910046"/>
                        <a:pt x="726726" y="759955"/>
                        <a:pt x="703635" y="729937"/>
                      </a:cubicBezTo>
                      <a:cubicBezTo>
                        <a:pt x="680544" y="699919"/>
                        <a:pt x="783841" y="755262"/>
                        <a:pt x="842181" y="743791"/>
                      </a:cubicBezTo>
                      <a:cubicBezTo>
                        <a:pt x="900521" y="732320"/>
                        <a:pt x="977743" y="772055"/>
                        <a:pt x="1053677" y="661108"/>
                      </a:cubicBezTo>
                      <a:cubicBezTo>
                        <a:pt x="1129611" y="550161"/>
                        <a:pt x="1277613" y="52786"/>
                        <a:pt x="1297782" y="78112"/>
                      </a:cubicBezTo>
                      <a:cubicBezTo>
                        <a:pt x="1317951" y="103438"/>
                        <a:pt x="1153366" y="660639"/>
                        <a:pt x="1174690" y="813064"/>
                      </a:cubicBezTo>
                      <a:cubicBezTo>
                        <a:pt x="1196014" y="965489"/>
                        <a:pt x="1319614" y="964821"/>
                        <a:pt x="1425727" y="992663"/>
                      </a:cubicBezTo>
                      <a:cubicBezTo>
                        <a:pt x="1531840" y="1020505"/>
                        <a:pt x="1801713" y="1097854"/>
                        <a:pt x="1811371" y="980115"/>
                      </a:cubicBezTo>
                      <a:cubicBezTo>
                        <a:pt x="1821029" y="862376"/>
                        <a:pt x="1438387" y="302453"/>
                        <a:pt x="1483678" y="286230"/>
                      </a:cubicBezTo>
                      <a:cubicBezTo>
                        <a:pt x="1528969" y="270007"/>
                        <a:pt x="1934683" y="922103"/>
                        <a:pt x="2083119" y="882776"/>
                      </a:cubicBezTo>
                      <a:cubicBezTo>
                        <a:pt x="2231555" y="843449"/>
                        <a:pt x="2326962" y="100532"/>
                        <a:pt x="2374296" y="50266"/>
                      </a:cubicBezTo>
                      <a:cubicBezTo>
                        <a:pt x="2421630" y="0"/>
                        <a:pt x="2352416" y="435778"/>
                        <a:pt x="2367126" y="581178"/>
                      </a:cubicBezTo>
                      <a:cubicBezTo>
                        <a:pt x="2381836" y="726578"/>
                        <a:pt x="2379977" y="850568"/>
                        <a:pt x="2462554" y="922665"/>
                      </a:cubicBezTo>
                      <a:cubicBezTo>
                        <a:pt x="2545131" y="994763"/>
                        <a:pt x="2684058" y="1092747"/>
                        <a:pt x="2862589" y="1013763"/>
                      </a:cubicBezTo>
                      <a:cubicBezTo>
                        <a:pt x="3041120" y="934779"/>
                        <a:pt x="3440984" y="449882"/>
                        <a:pt x="3533740" y="448760"/>
                      </a:cubicBezTo>
                      <a:cubicBezTo>
                        <a:pt x="3626496" y="447638"/>
                        <a:pt x="3454392" y="860874"/>
                        <a:pt x="3419126" y="1007028"/>
                      </a:cubicBezTo>
                      <a:cubicBezTo>
                        <a:pt x="3383860" y="1153182"/>
                        <a:pt x="3307272" y="1257232"/>
                        <a:pt x="3322145" y="1325682"/>
                      </a:cubicBezTo>
                      <a:cubicBezTo>
                        <a:pt x="3337018" y="1394132"/>
                        <a:pt x="3367508" y="1447748"/>
                        <a:pt x="3508363" y="1417730"/>
                      </a:cubicBezTo>
                      <a:cubicBezTo>
                        <a:pt x="3649218" y="1387712"/>
                        <a:pt x="4059763" y="1165533"/>
                        <a:pt x="4167272" y="1145573"/>
                      </a:cubicBezTo>
                      <a:cubicBezTo>
                        <a:pt x="4274781" y="1125614"/>
                        <a:pt x="4229617" y="1221773"/>
                        <a:pt x="4153417" y="1297973"/>
                      </a:cubicBezTo>
                      <a:cubicBezTo>
                        <a:pt x="4077217" y="1374173"/>
                        <a:pt x="3703145" y="1494246"/>
                        <a:pt x="3710072" y="1602773"/>
                      </a:cubicBezTo>
                      <a:cubicBezTo>
                        <a:pt x="3716999" y="1711300"/>
                        <a:pt x="4204217" y="1926046"/>
                        <a:pt x="4194981" y="1949137"/>
                      </a:cubicBezTo>
                      <a:cubicBezTo>
                        <a:pt x="4185745" y="1972228"/>
                        <a:pt x="3751636" y="1725155"/>
                        <a:pt x="3654654" y="1741319"/>
                      </a:cubicBezTo>
                      <a:cubicBezTo>
                        <a:pt x="3557672" y="1757483"/>
                        <a:pt x="3564599" y="1902956"/>
                        <a:pt x="3613090" y="2046119"/>
                      </a:cubicBezTo>
                      <a:cubicBezTo>
                        <a:pt x="3661581" y="2189283"/>
                        <a:pt x="3651933" y="2180981"/>
                        <a:pt x="3945599" y="2600300"/>
                      </a:cubicBezTo>
                      <a:cubicBezTo>
                        <a:pt x="3980235" y="2694973"/>
                        <a:pt x="3942489" y="2622948"/>
                        <a:pt x="3854848" y="2502674"/>
                      </a:cubicBezTo>
                      <a:cubicBezTo>
                        <a:pt x="3767207" y="2382400"/>
                        <a:pt x="3524095" y="2006371"/>
                        <a:pt x="3419755" y="1878656"/>
                      </a:cubicBezTo>
                      <a:cubicBezTo>
                        <a:pt x="3315415" y="1750942"/>
                        <a:pt x="3291257" y="1717713"/>
                        <a:pt x="3228807" y="1736387"/>
                      </a:cubicBezTo>
                      <a:cubicBezTo>
                        <a:pt x="3166357" y="1755061"/>
                        <a:pt x="3055599" y="1744336"/>
                        <a:pt x="3045054" y="1990700"/>
                      </a:cubicBezTo>
                      <a:cubicBezTo>
                        <a:pt x="3034509" y="2237064"/>
                        <a:pt x="3199354" y="3130061"/>
                        <a:pt x="3165538" y="3214571"/>
                      </a:cubicBezTo>
                      <a:cubicBezTo>
                        <a:pt x="3131722" y="3299081"/>
                        <a:pt x="2968455" y="2639396"/>
                        <a:pt x="2842156" y="2497763"/>
                      </a:cubicBezTo>
                      <a:cubicBezTo>
                        <a:pt x="2633114" y="2155663"/>
                        <a:pt x="2646342" y="2282175"/>
                        <a:pt x="2555735" y="2284360"/>
                      </a:cubicBezTo>
                      <a:cubicBezTo>
                        <a:pt x="2465128" y="2286545"/>
                        <a:pt x="2337032" y="2384325"/>
                        <a:pt x="2298512" y="2510873"/>
                      </a:cubicBezTo>
                      <a:cubicBezTo>
                        <a:pt x="2259992" y="2637421"/>
                        <a:pt x="2334709" y="2970936"/>
                        <a:pt x="2324617" y="3043646"/>
                      </a:cubicBezTo>
                      <a:cubicBezTo>
                        <a:pt x="2314525" y="3116356"/>
                        <a:pt x="2277215" y="3037185"/>
                        <a:pt x="2237961" y="2947131"/>
                      </a:cubicBezTo>
                      <a:cubicBezTo>
                        <a:pt x="2198707" y="2857077"/>
                        <a:pt x="2236284" y="2417961"/>
                        <a:pt x="2089090" y="2503319"/>
                      </a:cubicBezTo>
                      <a:cubicBezTo>
                        <a:pt x="1941896" y="2588677"/>
                        <a:pt x="1474872" y="3325355"/>
                        <a:pt x="1354799" y="3459282"/>
                      </a:cubicBezTo>
                      <a:cubicBezTo>
                        <a:pt x="1234726" y="3593209"/>
                        <a:pt x="1301690" y="3450045"/>
                        <a:pt x="1368654" y="3306882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5" name="Oval 194"/>
                <p:cNvSpPr/>
                <p:nvPr/>
              </p:nvSpPr>
              <p:spPr bwMode="auto">
                <a:xfrm rot="284845">
                  <a:off x="5896073" y="3185718"/>
                  <a:ext cx="477480" cy="51919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92" name="Rounded Rectangle 91"/>
              <p:cNvSpPr/>
              <p:nvPr/>
            </p:nvSpPr>
            <p:spPr bwMode="auto">
              <a:xfrm>
                <a:off x="7472952" y="2577306"/>
                <a:ext cx="46038" cy="2889250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3" name="Flowchart: Manual Operation 654"/>
              <p:cNvSpPr/>
              <p:nvPr/>
            </p:nvSpPr>
            <p:spPr bwMode="auto">
              <a:xfrm rot="4355863">
                <a:off x="7543596" y="5003800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4" name="Flowchart: Manual Operation 655"/>
              <p:cNvSpPr/>
              <p:nvPr/>
            </p:nvSpPr>
            <p:spPr bwMode="auto">
              <a:xfrm rot="4355863">
                <a:off x="7544390" y="4688681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5" name="Flowchart: Manual Operation 656"/>
              <p:cNvSpPr/>
              <p:nvPr/>
            </p:nvSpPr>
            <p:spPr bwMode="auto">
              <a:xfrm rot="4355863">
                <a:off x="7543596" y="4373563"/>
                <a:ext cx="115887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6" name="Flowchart: Manual Operation 657"/>
              <p:cNvSpPr/>
              <p:nvPr/>
            </p:nvSpPr>
            <p:spPr bwMode="auto">
              <a:xfrm rot="4355863">
                <a:off x="7543596" y="4025900"/>
                <a:ext cx="115888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7" name="Flowchart: Manual Operation 658"/>
              <p:cNvSpPr/>
              <p:nvPr/>
            </p:nvSpPr>
            <p:spPr bwMode="auto">
              <a:xfrm rot="4355863">
                <a:off x="7543596" y="3744913"/>
                <a:ext cx="115887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8" name="Flowchart: Manual Operation 659"/>
              <p:cNvSpPr/>
              <p:nvPr/>
            </p:nvSpPr>
            <p:spPr bwMode="auto">
              <a:xfrm rot="4355863">
                <a:off x="7543596" y="343058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9" name="Flowchart: Manual Operation 660"/>
              <p:cNvSpPr/>
              <p:nvPr/>
            </p:nvSpPr>
            <p:spPr bwMode="auto">
              <a:xfrm rot="17244137" flipH="1">
                <a:off x="7341983" y="5159375"/>
                <a:ext cx="115888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0" name="Flowchart: Manual Operation 661"/>
              <p:cNvSpPr/>
              <p:nvPr/>
            </p:nvSpPr>
            <p:spPr bwMode="auto">
              <a:xfrm rot="17244137" flipH="1">
                <a:off x="7341983" y="4814888"/>
                <a:ext cx="115887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1" name="Flowchart: Manual Operation 662"/>
              <p:cNvSpPr/>
              <p:nvPr/>
            </p:nvSpPr>
            <p:spPr bwMode="auto">
              <a:xfrm rot="17244137" flipH="1">
                <a:off x="7341983" y="4184650"/>
                <a:ext cx="115888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2" name="Flowchart: Manual Operation 664"/>
              <p:cNvSpPr/>
              <p:nvPr/>
            </p:nvSpPr>
            <p:spPr bwMode="auto">
              <a:xfrm rot="17244137" flipH="1">
                <a:off x="7342777" y="3618706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3" name="Flowchart: Manual Operation 665"/>
              <p:cNvSpPr/>
              <p:nvPr/>
            </p:nvSpPr>
            <p:spPr bwMode="auto">
              <a:xfrm rot="17244137" flipH="1">
                <a:off x="7341983" y="3900488"/>
                <a:ext cx="115887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 rot="1916782">
                <a:off x="8082552" y="4245769"/>
                <a:ext cx="36513" cy="1481137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Flowchart: Manual Operation 667"/>
              <p:cNvSpPr/>
              <p:nvPr/>
            </p:nvSpPr>
            <p:spPr bwMode="auto">
              <a:xfrm rot="6272645">
                <a:off x="7870621" y="5357813"/>
                <a:ext cx="82550" cy="150812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Flowchart: Manual Operation 668"/>
              <p:cNvSpPr/>
              <p:nvPr/>
            </p:nvSpPr>
            <p:spPr bwMode="auto">
              <a:xfrm rot="6272645">
                <a:off x="7996034" y="5168899"/>
                <a:ext cx="82550" cy="150813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7" name="Flowchart: Manual Operation 669"/>
              <p:cNvSpPr/>
              <p:nvPr/>
            </p:nvSpPr>
            <p:spPr bwMode="auto">
              <a:xfrm rot="6272645">
                <a:off x="8121446" y="4979988"/>
                <a:ext cx="82550" cy="150812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8" name="Flowchart: Manual Operation 670"/>
              <p:cNvSpPr/>
              <p:nvPr/>
            </p:nvSpPr>
            <p:spPr bwMode="auto">
              <a:xfrm rot="6272645">
                <a:off x="8261145" y="4770438"/>
                <a:ext cx="80963" cy="15240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9" name="Flowchart: Manual Operation 671"/>
              <p:cNvSpPr/>
              <p:nvPr/>
            </p:nvSpPr>
            <p:spPr bwMode="auto">
              <a:xfrm rot="6272645">
                <a:off x="8373065" y="4601369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0" name="Flowchart: Manual Operation 672"/>
              <p:cNvSpPr/>
              <p:nvPr/>
            </p:nvSpPr>
            <p:spPr bwMode="auto">
              <a:xfrm rot="6272645">
                <a:off x="8498477" y="4412456"/>
                <a:ext cx="82550" cy="15240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1" name="Flowchart: Manual Operation 673"/>
              <p:cNvSpPr/>
              <p:nvPr/>
            </p:nvSpPr>
            <p:spPr bwMode="auto">
              <a:xfrm rot="19160919" flipH="1">
                <a:off x="7655515" y="5368131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" name="Flowchart: Manual Operation 674"/>
              <p:cNvSpPr/>
              <p:nvPr/>
            </p:nvSpPr>
            <p:spPr bwMode="auto">
              <a:xfrm rot="19160919" flipH="1">
                <a:off x="7793627" y="5160169"/>
                <a:ext cx="87313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" name="Flowchart: Manual Operation 675"/>
              <p:cNvSpPr/>
              <p:nvPr/>
            </p:nvSpPr>
            <p:spPr bwMode="auto">
              <a:xfrm rot="19160919" flipH="1">
                <a:off x="8044452" y="4782344"/>
                <a:ext cx="87313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4" name="Flowchart: Manual Operation 676"/>
              <p:cNvSpPr/>
              <p:nvPr/>
            </p:nvSpPr>
            <p:spPr bwMode="auto">
              <a:xfrm rot="19160919" flipH="1">
                <a:off x="7893640" y="5009356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5" name="Flowchart: Manual Operation 677"/>
              <p:cNvSpPr/>
              <p:nvPr/>
            </p:nvSpPr>
            <p:spPr bwMode="auto">
              <a:xfrm rot="19160919" flipH="1">
                <a:off x="8269877" y="4442619"/>
                <a:ext cx="87313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6" name="Flowchart: Manual Operation 678"/>
              <p:cNvSpPr/>
              <p:nvPr/>
            </p:nvSpPr>
            <p:spPr bwMode="auto">
              <a:xfrm rot="19160919" flipH="1">
                <a:off x="8157165" y="4610894"/>
                <a:ext cx="87312" cy="14287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7" name="Rounded Rectangle 116"/>
              <p:cNvSpPr/>
              <p:nvPr/>
            </p:nvSpPr>
            <p:spPr bwMode="auto">
              <a:xfrm rot="19598165">
                <a:off x="6830015" y="4148931"/>
                <a:ext cx="42862" cy="1714500"/>
              </a:xfrm>
              <a:prstGeom prst="roundRect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8" name="Flowchart: Manual Operation 680"/>
              <p:cNvSpPr/>
              <p:nvPr/>
            </p:nvSpPr>
            <p:spPr bwMode="auto">
              <a:xfrm rot="2354028">
                <a:off x="7209427" y="5328444"/>
                <a:ext cx="100013" cy="163512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9" name="Flowchart: Manual Operation 681"/>
              <p:cNvSpPr/>
              <p:nvPr/>
            </p:nvSpPr>
            <p:spPr bwMode="auto">
              <a:xfrm rot="2354028">
                <a:off x="7058615" y="5112544"/>
                <a:ext cx="100012" cy="163512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0" name="Flowchart: Manual Operation 682"/>
              <p:cNvSpPr/>
              <p:nvPr/>
            </p:nvSpPr>
            <p:spPr bwMode="auto">
              <a:xfrm rot="2354028">
                <a:off x="6906215" y="4898231"/>
                <a:ext cx="101600" cy="16192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1" name="Flowchart: Manual Operation 683"/>
              <p:cNvSpPr/>
              <p:nvPr/>
            </p:nvSpPr>
            <p:spPr bwMode="auto">
              <a:xfrm rot="2354028">
                <a:off x="6741115" y="4660106"/>
                <a:ext cx="100012" cy="163513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2" name="Flowchart: Manual Operation 684"/>
              <p:cNvSpPr/>
              <p:nvPr/>
            </p:nvSpPr>
            <p:spPr bwMode="auto">
              <a:xfrm rot="2354028">
                <a:off x="6604590" y="4468019"/>
                <a:ext cx="101600" cy="161925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3" name="Flowchart: Manual Operation 685"/>
              <p:cNvSpPr/>
              <p:nvPr/>
            </p:nvSpPr>
            <p:spPr bwMode="auto">
              <a:xfrm rot="2354028">
                <a:off x="6453777" y="4252119"/>
                <a:ext cx="101600" cy="163512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4" name="Flowchart: Manual Operation 686"/>
              <p:cNvSpPr/>
              <p:nvPr/>
            </p:nvSpPr>
            <p:spPr bwMode="auto">
              <a:xfrm rot="15242302" flipH="1">
                <a:off x="7117352" y="5534819"/>
                <a:ext cx="93663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5" name="Flowchart: Manual Operation 687"/>
              <p:cNvSpPr/>
              <p:nvPr/>
            </p:nvSpPr>
            <p:spPr bwMode="auto">
              <a:xfrm rot="15242302" flipH="1">
                <a:off x="6951459" y="5299075"/>
                <a:ext cx="95250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6" name="Flowchart: Manual Operation 688"/>
              <p:cNvSpPr/>
              <p:nvPr/>
            </p:nvSpPr>
            <p:spPr bwMode="auto">
              <a:xfrm rot="15242302" flipH="1">
                <a:off x="6649834" y="4868862"/>
                <a:ext cx="95250" cy="173037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7" name="Flowchart: Manual Operation 689"/>
              <p:cNvSpPr/>
              <p:nvPr/>
            </p:nvSpPr>
            <p:spPr bwMode="auto">
              <a:xfrm rot="15242302" flipH="1">
                <a:off x="6831603" y="5126831"/>
                <a:ext cx="93662" cy="173037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8" name="Flowchart: Manual Operation 690"/>
              <p:cNvSpPr/>
              <p:nvPr/>
            </p:nvSpPr>
            <p:spPr bwMode="auto">
              <a:xfrm rot="15242302" flipH="1">
                <a:off x="6378371" y="4481512"/>
                <a:ext cx="95250" cy="173038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9" name="Flowchart: Manual Operation 691"/>
              <p:cNvSpPr/>
              <p:nvPr/>
            </p:nvSpPr>
            <p:spPr bwMode="auto">
              <a:xfrm rot="15242302" flipH="1">
                <a:off x="6513309" y="4673600"/>
                <a:ext cx="95250" cy="173037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130" name="Group 375"/>
              <p:cNvGrpSpPr>
                <a:grpSpLocks/>
              </p:cNvGrpSpPr>
              <p:nvPr/>
            </p:nvGrpSpPr>
            <p:grpSpPr bwMode="auto">
              <a:xfrm rot="18808178">
                <a:off x="6237878" y="5237956"/>
                <a:ext cx="538162" cy="706437"/>
                <a:chOff x="5108646" y="2206191"/>
                <a:chExt cx="2128033" cy="2614743"/>
              </a:xfrm>
            </p:grpSpPr>
            <p:sp>
              <p:nvSpPr>
                <p:cNvPr id="192" name="Freeform 191"/>
                <p:cNvSpPr/>
                <p:nvPr/>
              </p:nvSpPr>
              <p:spPr bwMode="auto">
                <a:xfrm rot="16984675">
                  <a:off x="4867449" y="2454817"/>
                  <a:ext cx="2614747" cy="2121758"/>
                </a:xfrm>
                <a:custGeom>
                  <a:avLst/>
                  <a:gdLst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152073 w 4218709"/>
                    <a:gd name="connsiteY35" fmla="*/ 2429163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264513 w 4218709"/>
                    <a:gd name="connsiteY35" fmla="*/ 2395154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6310"/>
                    <a:gd name="connsiteY0" fmla="*/ 3246581 h 3477490"/>
                    <a:gd name="connsiteX1" fmla="*/ 1861127 w 4216310"/>
                    <a:gd name="connsiteY1" fmla="*/ 2096654 h 3477490"/>
                    <a:gd name="connsiteX2" fmla="*/ 1390073 w 4216310"/>
                    <a:gd name="connsiteY2" fmla="*/ 1085272 h 3477490"/>
                    <a:gd name="connsiteX3" fmla="*/ 73891 w 4216310"/>
                    <a:gd name="connsiteY3" fmla="*/ 697345 h 3477490"/>
                    <a:gd name="connsiteX4" fmla="*/ 946727 w 4216310"/>
                    <a:gd name="connsiteY4" fmla="*/ 808181 h 3477490"/>
                    <a:gd name="connsiteX5" fmla="*/ 669636 w 4216310"/>
                    <a:gd name="connsiteY5" fmla="*/ 614218 h 3477490"/>
                    <a:gd name="connsiteX6" fmla="*/ 808182 w 4216310"/>
                    <a:gd name="connsiteY6" fmla="*/ 628072 h 3477490"/>
                    <a:gd name="connsiteX7" fmla="*/ 1043709 w 4216310"/>
                    <a:gd name="connsiteY7" fmla="*/ 725054 h 3477490"/>
                    <a:gd name="connsiteX8" fmla="*/ 1029855 w 4216310"/>
                    <a:gd name="connsiteY8" fmla="*/ 461818 h 3477490"/>
                    <a:gd name="connsiteX9" fmla="*/ 1140691 w 4216310"/>
                    <a:gd name="connsiteY9" fmla="*/ 697345 h 3477490"/>
                    <a:gd name="connsiteX10" fmla="*/ 1376218 w 4216310"/>
                    <a:gd name="connsiteY10" fmla="*/ 808181 h 3477490"/>
                    <a:gd name="connsiteX11" fmla="*/ 1639455 w 4216310"/>
                    <a:gd name="connsiteY11" fmla="*/ 655781 h 3477490"/>
                    <a:gd name="connsiteX12" fmla="*/ 1639455 w 4216310"/>
                    <a:gd name="connsiteY12" fmla="*/ 350981 h 3477490"/>
                    <a:gd name="connsiteX13" fmla="*/ 1930400 w 4216310"/>
                    <a:gd name="connsiteY13" fmla="*/ 240145 h 3477490"/>
                    <a:gd name="connsiteX14" fmla="*/ 2221346 w 4216310"/>
                    <a:gd name="connsiteY14" fmla="*/ 4618 h 3477490"/>
                    <a:gd name="connsiteX15" fmla="*/ 2498436 w 4216310"/>
                    <a:gd name="connsiteY15" fmla="*/ 267854 h 3477490"/>
                    <a:gd name="connsiteX16" fmla="*/ 2761673 w 4216310"/>
                    <a:gd name="connsiteY16" fmla="*/ 212436 h 3477490"/>
                    <a:gd name="connsiteX17" fmla="*/ 3024909 w 4216310"/>
                    <a:gd name="connsiteY17" fmla="*/ 628072 h 3477490"/>
                    <a:gd name="connsiteX18" fmla="*/ 3385127 w 4216310"/>
                    <a:gd name="connsiteY18" fmla="*/ 891309 h 3477490"/>
                    <a:gd name="connsiteX19" fmla="*/ 3288146 w 4216310"/>
                    <a:gd name="connsiteY19" fmla="*/ 1209963 h 3477490"/>
                    <a:gd name="connsiteX20" fmla="*/ 3621199 w 4216310"/>
                    <a:gd name="connsiteY20" fmla="*/ 1354500 h 3477490"/>
                    <a:gd name="connsiteX21" fmla="*/ 4133273 w 4216310"/>
                    <a:gd name="connsiteY21" fmla="*/ 1029854 h 3477490"/>
                    <a:gd name="connsiteX22" fmla="*/ 4119418 w 4216310"/>
                    <a:gd name="connsiteY22" fmla="*/ 1182254 h 3477490"/>
                    <a:gd name="connsiteX23" fmla="*/ 3676073 w 4216310"/>
                    <a:gd name="connsiteY23" fmla="*/ 1487054 h 3477490"/>
                    <a:gd name="connsiteX24" fmla="*/ 4160982 w 4216310"/>
                    <a:gd name="connsiteY24" fmla="*/ 1833418 h 3477490"/>
                    <a:gd name="connsiteX25" fmla="*/ 3620655 w 4216310"/>
                    <a:gd name="connsiteY25" fmla="*/ 1625600 h 3477490"/>
                    <a:gd name="connsiteX26" fmla="*/ 3579091 w 4216310"/>
                    <a:gd name="connsiteY26" fmla="*/ 1930400 h 3477490"/>
                    <a:gd name="connsiteX27" fmla="*/ 3911600 w 4216310"/>
                    <a:gd name="connsiteY27" fmla="*/ 2484581 h 3477490"/>
                    <a:gd name="connsiteX28" fmla="*/ 3786909 w 4216310"/>
                    <a:gd name="connsiteY28" fmla="*/ 2498436 h 3477490"/>
                    <a:gd name="connsiteX29" fmla="*/ 3385127 w 4216310"/>
                    <a:gd name="connsiteY29" fmla="*/ 1805709 h 3477490"/>
                    <a:gd name="connsiteX30" fmla="*/ 3260436 w 4216310"/>
                    <a:gd name="connsiteY30" fmla="*/ 1570181 h 3477490"/>
                    <a:gd name="connsiteX31" fmla="*/ 3011055 w 4216310"/>
                    <a:gd name="connsiteY31" fmla="*/ 1874981 h 3477490"/>
                    <a:gd name="connsiteX32" fmla="*/ 3024909 w 4216310"/>
                    <a:gd name="connsiteY32" fmla="*/ 2304472 h 3477490"/>
                    <a:gd name="connsiteX33" fmla="*/ 2706255 w 4216310"/>
                    <a:gd name="connsiteY33" fmla="*/ 2470727 h 3477490"/>
                    <a:gd name="connsiteX34" fmla="*/ 2373746 w 4216310"/>
                    <a:gd name="connsiteY34" fmla="*/ 2249054 h 3477490"/>
                    <a:gd name="connsiteX35" fmla="*/ 2264513 w 4216310"/>
                    <a:gd name="connsiteY35" fmla="*/ 2395154 h 3477490"/>
                    <a:gd name="connsiteX36" fmla="*/ 2290618 w 4216310"/>
                    <a:gd name="connsiteY36" fmla="*/ 2927927 h 3477490"/>
                    <a:gd name="connsiteX37" fmla="*/ 2124364 w 4216310"/>
                    <a:gd name="connsiteY37" fmla="*/ 2872509 h 3477490"/>
                    <a:gd name="connsiteX38" fmla="*/ 2055091 w 4216310"/>
                    <a:gd name="connsiteY38" fmla="*/ 2387600 h 3477490"/>
                    <a:gd name="connsiteX39" fmla="*/ 1320800 w 4216310"/>
                    <a:gd name="connsiteY39" fmla="*/ 3343563 h 3477490"/>
                    <a:gd name="connsiteX40" fmla="*/ 1334655 w 4216310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024909 w 4240783"/>
                    <a:gd name="connsiteY17" fmla="*/ 628072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411982 w 4240783"/>
                    <a:gd name="connsiteY17" fmla="*/ 363993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98436 w 4240783"/>
                    <a:gd name="connsiteY15" fmla="*/ 310078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78386 w 4240783"/>
                    <a:gd name="connsiteY16" fmla="*/ 362879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411982 w 4240783"/>
                    <a:gd name="connsiteY18" fmla="*/ 40621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819888 w 4240783"/>
                    <a:gd name="connsiteY17" fmla="*/ 498535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306649 w 4240783"/>
                    <a:gd name="connsiteY19" fmla="*/ 489387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2998971 w 4240783"/>
                    <a:gd name="connsiteY34" fmla="*/ 276027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287792 w 4221629"/>
                    <a:gd name="connsiteY0" fmla="*/ 3288805 h 3519714"/>
                    <a:gd name="connsiteX1" fmla="*/ 1841973 w 4221629"/>
                    <a:gd name="connsiteY1" fmla="*/ 2138878 h 3519714"/>
                    <a:gd name="connsiteX2" fmla="*/ 1029465 w 4221629"/>
                    <a:gd name="connsiteY2" fmla="*/ 1942289 h 3519714"/>
                    <a:gd name="connsiteX3" fmla="*/ 1255997 w 4221629"/>
                    <a:gd name="connsiteY3" fmla="*/ 1411509 h 3519714"/>
                    <a:gd name="connsiteX4" fmla="*/ 54737 w 4221629"/>
                    <a:gd name="connsiteY4" fmla="*/ 739569 h 3519714"/>
                    <a:gd name="connsiteX5" fmla="*/ 927573 w 4221629"/>
                    <a:gd name="connsiteY5" fmla="*/ 850405 h 3519714"/>
                    <a:gd name="connsiteX6" fmla="*/ 650482 w 4221629"/>
                    <a:gd name="connsiteY6" fmla="*/ 656442 h 3519714"/>
                    <a:gd name="connsiteX7" fmla="*/ 789028 w 4221629"/>
                    <a:gd name="connsiteY7" fmla="*/ 670296 h 3519714"/>
                    <a:gd name="connsiteX8" fmla="*/ 1024555 w 4221629"/>
                    <a:gd name="connsiteY8" fmla="*/ 767278 h 3519714"/>
                    <a:gd name="connsiteX9" fmla="*/ 1244629 w 4221629"/>
                    <a:gd name="connsiteY9" fmla="*/ 4617 h 3519714"/>
                    <a:gd name="connsiteX10" fmla="*/ 1121537 w 4221629"/>
                    <a:gd name="connsiteY10" fmla="*/ 739569 h 3519714"/>
                    <a:gd name="connsiteX11" fmla="*/ 1357064 w 4221629"/>
                    <a:gd name="connsiteY11" fmla="*/ 850405 h 3519714"/>
                    <a:gd name="connsiteX12" fmla="*/ 1620301 w 4221629"/>
                    <a:gd name="connsiteY12" fmla="*/ 698005 h 3519714"/>
                    <a:gd name="connsiteX13" fmla="*/ 1620301 w 4221629"/>
                    <a:gd name="connsiteY13" fmla="*/ 393205 h 3519714"/>
                    <a:gd name="connsiteX14" fmla="*/ 1911246 w 4221629"/>
                    <a:gd name="connsiteY14" fmla="*/ 282369 h 3519714"/>
                    <a:gd name="connsiteX15" fmla="*/ 2202192 w 4221629"/>
                    <a:gd name="connsiteY15" fmla="*/ 46842 h 3519714"/>
                    <a:gd name="connsiteX16" fmla="*/ 2313973 w 4221629"/>
                    <a:gd name="connsiteY16" fmla="*/ 507683 h 3519714"/>
                    <a:gd name="connsiteX17" fmla="*/ 2460807 w 4221629"/>
                    <a:gd name="connsiteY17" fmla="*/ 560170 h 3519714"/>
                    <a:gd name="connsiteX18" fmla="*/ 2800734 w 4221629"/>
                    <a:gd name="connsiteY18" fmla="*/ 498535 h 3519714"/>
                    <a:gd name="connsiteX19" fmla="*/ 3480587 w 4221629"/>
                    <a:gd name="connsiteY19" fmla="*/ 375265 h 3519714"/>
                    <a:gd name="connsiteX20" fmla="*/ 3365973 w 4221629"/>
                    <a:gd name="connsiteY20" fmla="*/ 933533 h 3519714"/>
                    <a:gd name="connsiteX21" fmla="*/ 3268992 w 4221629"/>
                    <a:gd name="connsiteY21" fmla="*/ 1252187 h 3519714"/>
                    <a:gd name="connsiteX22" fmla="*/ 3455210 w 4221629"/>
                    <a:gd name="connsiteY22" fmla="*/ 1344235 h 3519714"/>
                    <a:gd name="connsiteX23" fmla="*/ 4114119 w 4221629"/>
                    <a:gd name="connsiteY23" fmla="*/ 1072078 h 3519714"/>
                    <a:gd name="connsiteX24" fmla="*/ 4100264 w 4221629"/>
                    <a:gd name="connsiteY24" fmla="*/ 1224478 h 3519714"/>
                    <a:gd name="connsiteX25" fmla="*/ 3656919 w 4221629"/>
                    <a:gd name="connsiteY25" fmla="*/ 1529278 h 3519714"/>
                    <a:gd name="connsiteX26" fmla="*/ 4141828 w 4221629"/>
                    <a:gd name="connsiteY26" fmla="*/ 1875642 h 3519714"/>
                    <a:gd name="connsiteX27" fmla="*/ 3601501 w 4221629"/>
                    <a:gd name="connsiteY27" fmla="*/ 1667824 h 3519714"/>
                    <a:gd name="connsiteX28" fmla="*/ 3559937 w 4221629"/>
                    <a:gd name="connsiteY28" fmla="*/ 1972624 h 3519714"/>
                    <a:gd name="connsiteX29" fmla="*/ 3892446 w 4221629"/>
                    <a:gd name="connsiteY29" fmla="*/ 2526805 h 3519714"/>
                    <a:gd name="connsiteX30" fmla="*/ 3767755 w 4221629"/>
                    <a:gd name="connsiteY30" fmla="*/ 2540660 h 3519714"/>
                    <a:gd name="connsiteX31" fmla="*/ 3365973 w 4221629"/>
                    <a:gd name="connsiteY31" fmla="*/ 1847933 h 3519714"/>
                    <a:gd name="connsiteX32" fmla="*/ 3241282 w 4221629"/>
                    <a:gd name="connsiteY32" fmla="*/ 1612405 h 3519714"/>
                    <a:gd name="connsiteX33" fmla="*/ 2991901 w 4221629"/>
                    <a:gd name="connsiteY33" fmla="*/ 1917205 h 3519714"/>
                    <a:gd name="connsiteX34" fmla="*/ 2979817 w 4221629"/>
                    <a:gd name="connsiteY34" fmla="*/ 2760276 h 3519714"/>
                    <a:gd name="connsiteX35" fmla="*/ 2687101 w 4221629"/>
                    <a:gd name="connsiteY35" fmla="*/ 2512951 h 3519714"/>
                    <a:gd name="connsiteX36" fmla="*/ 2354592 w 4221629"/>
                    <a:gd name="connsiteY36" fmla="*/ 2291278 h 3519714"/>
                    <a:gd name="connsiteX37" fmla="*/ 2245359 w 4221629"/>
                    <a:gd name="connsiteY37" fmla="*/ 2437378 h 3519714"/>
                    <a:gd name="connsiteX38" fmla="*/ 2271464 w 4221629"/>
                    <a:gd name="connsiteY38" fmla="*/ 2970151 h 3519714"/>
                    <a:gd name="connsiteX39" fmla="*/ 2105210 w 4221629"/>
                    <a:gd name="connsiteY39" fmla="*/ 2914733 h 3519714"/>
                    <a:gd name="connsiteX40" fmla="*/ 2035937 w 4221629"/>
                    <a:gd name="connsiteY40" fmla="*/ 2429824 h 3519714"/>
                    <a:gd name="connsiteX41" fmla="*/ 1301646 w 4221629"/>
                    <a:gd name="connsiteY41" fmla="*/ 3385787 h 3519714"/>
                    <a:gd name="connsiteX42" fmla="*/ 1315501 w 4221629"/>
                    <a:gd name="connsiteY42" fmla="*/ 3233387 h 351971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392524 w 4221629"/>
                    <a:gd name="connsiteY17" fmla="*/ 623587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09401 w 4221629"/>
                    <a:gd name="connsiteY17" fmla="*/ 869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673454 w 4274782"/>
                    <a:gd name="connsiteY12" fmla="*/ 718715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811371 w 4274782"/>
                    <a:gd name="connsiteY12" fmla="*/ 927330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09513 h 3540422"/>
                    <a:gd name="connsiteX1" fmla="*/ 1895126 w 4274780"/>
                    <a:gd name="connsiteY1" fmla="*/ 2159586 h 3540422"/>
                    <a:gd name="connsiteX2" fmla="*/ 1027512 w 4274780"/>
                    <a:gd name="connsiteY2" fmla="*/ 2235390 h 3540422"/>
                    <a:gd name="connsiteX3" fmla="*/ 1628064 w 4274780"/>
                    <a:gd name="connsiteY3" fmla="*/ 1439063 h 3540422"/>
                    <a:gd name="connsiteX4" fmla="*/ 107890 w 4274780"/>
                    <a:gd name="connsiteY4" fmla="*/ 760277 h 3540422"/>
                    <a:gd name="connsiteX5" fmla="*/ 980726 w 4274780"/>
                    <a:gd name="connsiteY5" fmla="*/ 871113 h 3540422"/>
                    <a:gd name="connsiteX6" fmla="*/ 703635 w 4274780"/>
                    <a:gd name="connsiteY6" fmla="*/ 677150 h 3540422"/>
                    <a:gd name="connsiteX7" fmla="*/ 842181 w 4274780"/>
                    <a:gd name="connsiteY7" fmla="*/ 691004 h 3540422"/>
                    <a:gd name="connsiteX8" fmla="*/ 1053677 w 4274780"/>
                    <a:gd name="connsiteY8" fmla="*/ 608321 h 3540422"/>
                    <a:gd name="connsiteX9" fmla="*/ 1297782 w 4274780"/>
                    <a:gd name="connsiteY9" fmla="*/ 25325 h 3540422"/>
                    <a:gd name="connsiteX10" fmla="*/ 1174690 w 4274780"/>
                    <a:gd name="connsiteY10" fmla="*/ 760277 h 3540422"/>
                    <a:gd name="connsiteX11" fmla="*/ 1425727 w 4274780"/>
                    <a:gd name="connsiteY11" fmla="*/ 939876 h 3540422"/>
                    <a:gd name="connsiteX12" fmla="*/ 1811371 w 4274780"/>
                    <a:gd name="connsiteY12" fmla="*/ 927328 h 3540422"/>
                    <a:gd name="connsiteX13" fmla="*/ 1673454 w 4274780"/>
                    <a:gd name="connsiteY13" fmla="*/ 413913 h 3540422"/>
                    <a:gd name="connsiteX14" fmla="*/ 2111647 w 4274780"/>
                    <a:gd name="connsiteY14" fmla="*/ 529164 h 3540422"/>
                    <a:gd name="connsiteX15" fmla="*/ 2255345 w 4274780"/>
                    <a:gd name="connsiteY15" fmla="*/ 67550 h 3540422"/>
                    <a:gd name="connsiteX16" fmla="*/ 2367126 w 4274780"/>
                    <a:gd name="connsiteY16" fmla="*/ 528391 h 3540422"/>
                    <a:gd name="connsiteX17" fmla="*/ 2462554 w 4274780"/>
                    <a:gd name="connsiteY17" fmla="*/ 869878 h 3540422"/>
                    <a:gd name="connsiteX18" fmla="*/ 2896676 w 4274780"/>
                    <a:gd name="connsiteY18" fmla="*/ 831578 h 3540422"/>
                    <a:gd name="connsiteX19" fmla="*/ 3533740 w 4274780"/>
                    <a:gd name="connsiteY19" fmla="*/ 395973 h 3540422"/>
                    <a:gd name="connsiteX20" fmla="*/ 3419126 w 4274780"/>
                    <a:gd name="connsiteY20" fmla="*/ 954241 h 3540422"/>
                    <a:gd name="connsiteX21" fmla="*/ 3322145 w 4274780"/>
                    <a:gd name="connsiteY21" fmla="*/ 1272895 h 3540422"/>
                    <a:gd name="connsiteX22" fmla="*/ 3508363 w 4274780"/>
                    <a:gd name="connsiteY22" fmla="*/ 1364943 h 3540422"/>
                    <a:gd name="connsiteX23" fmla="*/ 4167272 w 4274780"/>
                    <a:gd name="connsiteY23" fmla="*/ 1092786 h 3540422"/>
                    <a:gd name="connsiteX24" fmla="*/ 4153417 w 4274780"/>
                    <a:gd name="connsiteY24" fmla="*/ 1245186 h 3540422"/>
                    <a:gd name="connsiteX25" fmla="*/ 3710072 w 4274780"/>
                    <a:gd name="connsiteY25" fmla="*/ 1549986 h 3540422"/>
                    <a:gd name="connsiteX26" fmla="*/ 4194981 w 4274780"/>
                    <a:gd name="connsiteY26" fmla="*/ 1896350 h 3540422"/>
                    <a:gd name="connsiteX27" fmla="*/ 3654654 w 4274780"/>
                    <a:gd name="connsiteY27" fmla="*/ 1688532 h 3540422"/>
                    <a:gd name="connsiteX28" fmla="*/ 3613090 w 4274780"/>
                    <a:gd name="connsiteY28" fmla="*/ 1993332 h 3540422"/>
                    <a:gd name="connsiteX29" fmla="*/ 3945599 w 4274780"/>
                    <a:gd name="connsiteY29" fmla="*/ 2547513 h 3540422"/>
                    <a:gd name="connsiteX30" fmla="*/ 3820908 w 4274780"/>
                    <a:gd name="connsiteY30" fmla="*/ 2561368 h 3540422"/>
                    <a:gd name="connsiteX31" fmla="*/ 3419126 w 4274780"/>
                    <a:gd name="connsiteY31" fmla="*/ 1868641 h 3540422"/>
                    <a:gd name="connsiteX32" fmla="*/ 3294435 w 4274780"/>
                    <a:gd name="connsiteY32" fmla="*/ 1633113 h 3540422"/>
                    <a:gd name="connsiteX33" fmla="*/ 3045054 w 4274780"/>
                    <a:gd name="connsiteY33" fmla="*/ 1937913 h 3540422"/>
                    <a:gd name="connsiteX34" fmla="*/ 3165538 w 4274780"/>
                    <a:gd name="connsiteY34" fmla="*/ 3161784 h 3540422"/>
                    <a:gd name="connsiteX35" fmla="*/ 2740254 w 4274780"/>
                    <a:gd name="connsiteY35" fmla="*/ 2533659 h 3540422"/>
                    <a:gd name="connsiteX36" fmla="*/ 2407745 w 4274780"/>
                    <a:gd name="connsiteY36" fmla="*/ 2311986 h 3540422"/>
                    <a:gd name="connsiteX37" fmla="*/ 2298512 w 4274780"/>
                    <a:gd name="connsiteY37" fmla="*/ 2458086 h 3540422"/>
                    <a:gd name="connsiteX38" fmla="*/ 2324617 w 4274780"/>
                    <a:gd name="connsiteY38" fmla="*/ 2990859 h 3540422"/>
                    <a:gd name="connsiteX39" fmla="*/ 2158363 w 4274780"/>
                    <a:gd name="connsiteY39" fmla="*/ 2935441 h 3540422"/>
                    <a:gd name="connsiteX40" fmla="*/ 2089090 w 4274780"/>
                    <a:gd name="connsiteY40" fmla="*/ 2450532 h 3540422"/>
                    <a:gd name="connsiteX41" fmla="*/ 1354799 w 4274780"/>
                    <a:gd name="connsiteY41" fmla="*/ 3406495 h 3540422"/>
                    <a:gd name="connsiteX42" fmla="*/ 1368654 w 4274780"/>
                    <a:gd name="connsiteY42" fmla="*/ 3254095 h 3540422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25727 w 4274782"/>
                    <a:gd name="connsiteY11" fmla="*/ 939878 h 3540424"/>
                    <a:gd name="connsiteX12" fmla="*/ 1811371 w 4274782"/>
                    <a:gd name="connsiteY12" fmla="*/ 927330 h 3540424"/>
                    <a:gd name="connsiteX13" fmla="*/ 1483678 w 4274782"/>
                    <a:gd name="connsiteY13" fmla="*/ 23344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12163 h 3543072"/>
                    <a:gd name="connsiteX1" fmla="*/ 1895126 w 4274780"/>
                    <a:gd name="connsiteY1" fmla="*/ 2162236 h 3543072"/>
                    <a:gd name="connsiteX2" fmla="*/ 1027512 w 4274780"/>
                    <a:gd name="connsiteY2" fmla="*/ 2238040 h 3543072"/>
                    <a:gd name="connsiteX3" fmla="*/ 1628064 w 4274780"/>
                    <a:gd name="connsiteY3" fmla="*/ 1441713 h 3543072"/>
                    <a:gd name="connsiteX4" fmla="*/ 107890 w 4274780"/>
                    <a:gd name="connsiteY4" fmla="*/ 762927 h 3543072"/>
                    <a:gd name="connsiteX5" fmla="*/ 980726 w 4274780"/>
                    <a:gd name="connsiteY5" fmla="*/ 873763 h 3543072"/>
                    <a:gd name="connsiteX6" fmla="*/ 703635 w 4274780"/>
                    <a:gd name="connsiteY6" fmla="*/ 679800 h 3543072"/>
                    <a:gd name="connsiteX7" fmla="*/ 842181 w 4274780"/>
                    <a:gd name="connsiteY7" fmla="*/ 693654 h 3543072"/>
                    <a:gd name="connsiteX8" fmla="*/ 1053677 w 4274780"/>
                    <a:gd name="connsiteY8" fmla="*/ 610971 h 3543072"/>
                    <a:gd name="connsiteX9" fmla="*/ 1297782 w 4274780"/>
                    <a:gd name="connsiteY9" fmla="*/ 27975 h 3543072"/>
                    <a:gd name="connsiteX10" fmla="*/ 1174690 w 4274780"/>
                    <a:gd name="connsiteY10" fmla="*/ 762927 h 3543072"/>
                    <a:gd name="connsiteX11" fmla="*/ 1425727 w 4274780"/>
                    <a:gd name="connsiteY11" fmla="*/ 942526 h 3543072"/>
                    <a:gd name="connsiteX12" fmla="*/ 1811371 w 4274780"/>
                    <a:gd name="connsiteY12" fmla="*/ 929978 h 3543072"/>
                    <a:gd name="connsiteX13" fmla="*/ 1483678 w 4274780"/>
                    <a:gd name="connsiteY13" fmla="*/ 236093 h 3543072"/>
                    <a:gd name="connsiteX14" fmla="*/ 2111647 w 4274780"/>
                    <a:gd name="connsiteY14" fmla="*/ 531814 h 3543072"/>
                    <a:gd name="connsiteX15" fmla="*/ 2374296 w 4274780"/>
                    <a:gd name="connsiteY15" fmla="*/ 129 h 3543072"/>
                    <a:gd name="connsiteX16" fmla="*/ 2367126 w 4274780"/>
                    <a:gd name="connsiteY16" fmla="*/ 531041 h 3543072"/>
                    <a:gd name="connsiteX17" fmla="*/ 2462554 w 4274780"/>
                    <a:gd name="connsiteY17" fmla="*/ 872528 h 3543072"/>
                    <a:gd name="connsiteX18" fmla="*/ 2896676 w 4274780"/>
                    <a:gd name="connsiteY18" fmla="*/ 834228 h 3543072"/>
                    <a:gd name="connsiteX19" fmla="*/ 3533740 w 4274780"/>
                    <a:gd name="connsiteY19" fmla="*/ 398623 h 3543072"/>
                    <a:gd name="connsiteX20" fmla="*/ 3419126 w 4274780"/>
                    <a:gd name="connsiteY20" fmla="*/ 956891 h 3543072"/>
                    <a:gd name="connsiteX21" fmla="*/ 3322145 w 4274780"/>
                    <a:gd name="connsiteY21" fmla="*/ 1275545 h 3543072"/>
                    <a:gd name="connsiteX22" fmla="*/ 3508363 w 4274780"/>
                    <a:gd name="connsiteY22" fmla="*/ 1367593 h 3543072"/>
                    <a:gd name="connsiteX23" fmla="*/ 4167272 w 4274780"/>
                    <a:gd name="connsiteY23" fmla="*/ 1095436 h 3543072"/>
                    <a:gd name="connsiteX24" fmla="*/ 4153417 w 4274780"/>
                    <a:gd name="connsiteY24" fmla="*/ 1247836 h 3543072"/>
                    <a:gd name="connsiteX25" fmla="*/ 3710072 w 4274780"/>
                    <a:gd name="connsiteY25" fmla="*/ 1552636 h 3543072"/>
                    <a:gd name="connsiteX26" fmla="*/ 4194981 w 4274780"/>
                    <a:gd name="connsiteY26" fmla="*/ 1899000 h 3543072"/>
                    <a:gd name="connsiteX27" fmla="*/ 3654654 w 4274780"/>
                    <a:gd name="connsiteY27" fmla="*/ 1691182 h 3543072"/>
                    <a:gd name="connsiteX28" fmla="*/ 3613090 w 4274780"/>
                    <a:gd name="connsiteY28" fmla="*/ 1995982 h 3543072"/>
                    <a:gd name="connsiteX29" fmla="*/ 3945599 w 4274780"/>
                    <a:gd name="connsiteY29" fmla="*/ 2550163 h 3543072"/>
                    <a:gd name="connsiteX30" fmla="*/ 3820908 w 4274780"/>
                    <a:gd name="connsiteY30" fmla="*/ 2564018 h 3543072"/>
                    <a:gd name="connsiteX31" fmla="*/ 3419126 w 4274780"/>
                    <a:gd name="connsiteY31" fmla="*/ 1871291 h 3543072"/>
                    <a:gd name="connsiteX32" fmla="*/ 3294435 w 4274780"/>
                    <a:gd name="connsiteY32" fmla="*/ 1635763 h 3543072"/>
                    <a:gd name="connsiteX33" fmla="*/ 3045054 w 4274780"/>
                    <a:gd name="connsiteY33" fmla="*/ 1940563 h 3543072"/>
                    <a:gd name="connsiteX34" fmla="*/ 3165538 w 4274780"/>
                    <a:gd name="connsiteY34" fmla="*/ 3164434 h 3543072"/>
                    <a:gd name="connsiteX35" fmla="*/ 2740254 w 4274780"/>
                    <a:gd name="connsiteY35" fmla="*/ 2536309 h 3543072"/>
                    <a:gd name="connsiteX36" fmla="*/ 2407745 w 4274780"/>
                    <a:gd name="connsiteY36" fmla="*/ 2314636 h 3543072"/>
                    <a:gd name="connsiteX37" fmla="*/ 2298512 w 4274780"/>
                    <a:gd name="connsiteY37" fmla="*/ 2460736 h 3543072"/>
                    <a:gd name="connsiteX38" fmla="*/ 2324617 w 4274780"/>
                    <a:gd name="connsiteY38" fmla="*/ 2993509 h 3543072"/>
                    <a:gd name="connsiteX39" fmla="*/ 2158363 w 4274780"/>
                    <a:gd name="connsiteY39" fmla="*/ 2938091 h 3543072"/>
                    <a:gd name="connsiteX40" fmla="*/ 2089090 w 4274780"/>
                    <a:gd name="connsiteY40" fmla="*/ 2453182 h 3543072"/>
                    <a:gd name="connsiteX41" fmla="*/ 1354799 w 4274780"/>
                    <a:gd name="connsiteY41" fmla="*/ 3409145 h 3543072"/>
                    <a:gd name="connsiteX42" fmla="*/ 1368654 w 4274780"/>
                    <a:gd name="connsiteY42" fmla="*/ 3256745 h 3543072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96676 w 4274782"/>
                    <a:gd name="connsiteY18" fmla="*/ 884365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740254 w 4274782"/>
                    <a:gd name="connsiteY35" fmla="*/ 2586446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740254 w 4274780"/>
                    <a:gd name="connsiteY35" fmla="*/ 2586446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755 w 4274782"/>
                    <a:gd name="connsiteY31" fmla="*/ 1878656 h 3593209"/>
                    <a:gd name="connsiteX32" fmla="*/ 3366555 w 4274782"/>
                    <a:gd name="connsiteY32" fmla="*/ 1539175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28807 w 4274780"/>
                    <a:gd name="connsiteY32" fmla="*/ 1736387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274780" h="3593209">
                      <a:moveTo>
                        <a:pt x="1340945" y="3362300"/>
                      </a:moveTo>
                      <a:cubicBezTo>
                        <a:pt x="1611108" y="2967445"/>
                        <a:pt x="1881272" y="2572591"/>
                        <a:pt x="1895126" y="2212373"/>
                      </a:cubicBezTo>
                      <a:cubicBezTo>
                        <a:pt x="1966558" y="1929445"/>
                        <a:pt x="1072022" y="2408264"/>
                        <a:pt x="1027512" y="2288177"/>
                      </a:cubicBezTo>
                      <a:cubicBezTo>
                        <a:pt x="983002" y="2168090"/>
                        <a:pt x="1781334" y="1737702"/>
                        <a:pt x="1628064" y="1491850"/>
                      </a:cubicBezTo>
                      <a:cubicBezTo>
                        <a:pt x="1474794" y="1245998"/>
                        <a:pt x="215780" y="907722"/>
                        <a:pt x="107890" y="813064"/>
                      </a:cubicBezTo>
                      <a:cubicBezTo>
                        <a:pt x="0" y="718406"/>
                        <a:pt x="881435" y="937754"/>
                        <a:pt x="980726" y="923900"/>
                      </a:cubicBezTo>
                      <a:cubicBezTo>
                        <a:pt x="1080017" y="910046"/>
                        <a:pt x="726726" y="759955"/>
                        <a:pt x="703635" y="729937"/>
                      </a:cubicBezTo>
                      <a:cubicBezTo>
                        <a:pt x="680544" y="699919"/>
                        <a:pt x="783841" y="755262"/>
                        <a:pt x="842181" y="743791"/>
                      </a:cubicBezTo>
                      <a:cubicBezTo>
                        <a:pt x="900521" y="732320"/>
                        <a:pt x="977743" y="772055"/>
                        <a:pt x="1053677" y="661108"/>
                      </a:cubicBezTo>
                      <a:cubicBezTo>
                        <a:pt x="1129611" y="550161"/>
                        <a:pt x="1277613" y="52786"/>
                        <a:pt x="1297782" y="78112"/>
                      </a:cubicBezTo>
                      <a:cubicBezTo>
                        <a:pt x="1317951" y="103438"/>
                        <a:pt x="1153366" y="660639"/>
                        <a:pt x="1174690" y="813064"/>
                      </a:cubicBezTo>
                      <a:cubicBezTo>
                        <a:pt x="1196014" y="965489"/>
                        <a:pt x="1319614" y="964821"/>
                        <a:pt x="1425727" y="992663"/>
                      </a:cubicBezTo>
                      <a:cubicBezTo>
                        <a:pt x="1531840" y="1020505"/>
                        <a:pt x="1801713" y="1097854"/>
                        <a:pt x="1811371" y="980115"/>
                      </a:cubicBezTo>
                      <a:cubicBezTo>
                        <a:pt x="1821029" y="862376"/>
                        <a:pt x="1438387" y="302453"/>
                        <a:pt x="1483678" y="286230"/>
                      </a:cubicBezTo>
                      <a:cubicBezTo>
                        <a:pt x="1528969" y="270007"/>
                        <a:pt x="1934683" y="922103"/>
                        <a:pt x="2083119" y="882776"/>
                      </a:cubicBezTo>
                      <a:cubicBezTo>
                        <a:pt x="2231555" y="843449"/>
                        <a:pt x="2326962" y="100532"/>
                        <a:pt x="2374296" y="50266"/>
                      </a:cubicBezTo>
                      <a:cubicBezTo>
                        <a:pt x="2421630" y="0"/>
                        <a:pt x="2352416" y="435778"/>
                        <a:pt x="2367126" y="581178"/>
                      </a:cubicBezTo>
                      <a:cubicBezTo>
                        <a:pt x="2381836" y="726578"/>
                        <a:pt x="2379977" y="850568"/>
                        <a:pt x="2462554" y="922665"/>
                      </a:cubicBezTo>
                      <a:cubicBezTo>
                        <a:pt x="2545131" y="994763"/>
                        <a:pt x="2684058" y="1092747"/>
                        <a:pt x="2862589" y="1013763"/>
                      </a:cubicBezTo>
                      <a:cubicBezTo>
                        <a:pt x="3041120" y="934779"/>
                        <a:pt x="3440984" y="449882"/>
                        <a:pt x="3533740" y="448760"/>
                      </a:cubicBezTo>
                      <a:cubicBezTo>
                        <a:pt x="3626496" y="447638"/>
                        <a:pt x="3454392" y="860874"/>
                        <a:pt x="3419126" y="1007028"/>
                      </a:cubicBezTo>
                      <a:cubicBezTo>
                        <a:pt x="3383860" y="1153182"/>
                        <a:pt x="3307272" y="1257232"/>
                        <a:pt x="3322145" y="1325682"/>
                      </a:cubicBezTo>
                      <a:cubicBezTo>
                        <a:pt x="3337018" y="1394132"/>
                        <a:pt x="3367508" y="1447748"/>
                        <a:pt x="3508363" y="1417730"/>
                      </a:cubicBezTo>
                      <a:cubicBezTo>
                        <a:pt x="3649218" y="1387712"/>
                        <a:pt x="4059763" y="1165533"/>
                        <a:pt x="4167272" y="1145573"/>
                      </a:cubicBezTo>
                      <a:cubicBezTo>
                        <a:pt x="4274781" y="1125614"/>
                        <a:pt x="4229617" y="1221773"/>
                        <a:pt x="4153417" y="1297973"/>
                      </a:cubicBezTo>
                      <a:cubicBezTo>
                        <a:pt x="4077217" y="1374173"/>
                        <a:pt x="3703145" y="1494246"/>
                        <a:pt x="3710072" y="1602773"/>
                      </a:cubicBezTo>
                      <a:cubicBezTo>
                        <a:pt x="3716999" y="1711300"/>
                        <a:pt x="4204217" y="1926046"/>
                        <a:pt x="4194981" y="1949137"/>
                      </a:cubicBezTo>
                      <a:cubicBezTo>
                        <a:pt x="4185745" y="1972228"/>
                        <a:pt x="3751636" y="1725155"/>
                        <a:pt x="3654654" y="1741319"/>
                      </a:cubicBezTo>
                      <a:cubicBezTo>
                        <a:pt x="3557672" y="1757483"/>
                        <a:pt x="3564599" y="1902956"/>
                        <a:pt x="3613090" y="2046119"/>
                      </a:cubicBezTo>
                      <a:cubicBezTo>
                        <a:pt x="3661581" y="2189283"/>
                        <a:pt x="3651933" y="2180981"/>
                        <a:pt x="3945599" y="2600300"/>
                      </a:cubicBezTo>
                      <a:cubicBezTo>
                        <a:pt x="3980235" y="2694973"/>
                        <a:pt x="3942489" y="2622948"/>
                        <a:pt x="3854848" y="2502674"/>
                      </a:cubicBezTo>
                      <a:cubicBezTo>
                        <a:pt x="3767207" y="2382400"/>
                        <a:pt x="3524095" y="2006371"/>
                        <a:pt x="3419755" y="1878656"/>
                      </a:cubicBezTo>
                      <a:cubicBezTo>
                        <a:pt x="3315415" y="1750942"/>
                        <a:pt x="3291257" y="1717713"/>
                        <a:pt x="3228807" y="1736387"/>
                      </a:cubicBezTo>
                      <a:cubicBezTo>
                        <a:pt x="3166357" y="1755061"/>
                        <a:pt x="3055599" y="1744336"/>
                        <a:pt x="3045054" y="1990700"/>
                      </a:cubicBezTo>
                      <a:cubicBezTo>
                        <a:pt x="3034509" y="2237064"/>
                        <a:pt x="3199354" y="3130061"/>
                        <a:pt x="3165538" y="3214571"/>
                      </a:cubicBezTo>
                      <a:cubicBezTo>
                        <a:pt x="3131722" y="3299081"/>
                        <a:pt x="2968455" y="2639396"/>
                        <a:pt x="2842156" y="2497763"/>
                      </a:cubicBezTo>
                      <a:cubicBezTo>
                        <a:pt x="2633114" y="2155663"/>
                        <a:pt x="2646342" y="2282175"/>
                        <a:pt x="2555735" y="2284360"/>
                      </a:cubicBezTo>
                      <a:cubicBezTo>
                        <a:pt x="2465128" y="2286545"/>
                        <a:pt x="2337032" y="2384325"/>
                        <a:pt x="2298512" y="2510873"/>
                      </a:cubicBezTo>
                      <a:cubicBezTo>
                        <a:pt x="2259992" y="2637421"/>
                        <a:pt x="2334709" y="2970936"/>
                        <a:pt x="2324617" y="3043646"/>
                      </a:cubicBezTo>
                      <a:cubicBezTo>
                        <a:pt x="2314525" y="3116356"/>
                        <a:pt x="2277215" y="3037185"/>
                        <a:pt x="2237961" y="2947131"/>
                      </a:cubicBezTo>
                      <a:cubicBezTo>
                        <a:pt x="2198707" y="2857077"/>
                        <a:pt x="2236284" y="2417961"/>
                        <a:pt x="2089090" y="2503319"/>
                      </a:cubicBezTo>
                      <a:cubicBezTo>
                        <a:pt x="1941896" y="2588677"/>
                        <a:pt x="1474872" y="3325355"/>
                        <a:pt x="1354799" y="3459282"/>
                      </a:cubicBezTo>
                      <a:cubicBezTo>
                        <a:pt x="1234726" y="3593209"/>
                        <a:pt x="1301690" y="3450045"/>
                        <a:pt x="1368654" y="3306882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 rot="284845">
                  <a:off x="5815719" y="3079498"/>
                  <a:ext cx="470802" cy="51707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31" name="Group 378"/>
              <p:cNvGrpSpPr>
                <a:grpSpLocks/>
              </p:cNvGrpSpPr>
              <p:nvPr/>
            </p:nvGrpSpPr>
            <p:grpSpPr bwMode="auto">
              <a:xfrm rot="6022031">
                <a:off x="8205583" y="3486150"/>
                <a:ext cx="511175" cy="617538"/>
                <a:chOff x="5108646" y="2206191"/>
                <a:chExt cx="2128033" cy="2614743"/>
              </a:xfrm>
            </p:grpSpPr>
            <p:sp>
              <p:nvSpPr>
                <p:cNvPr id="190" name="Freeform 189"/>
                <p:cNvSpPr/>
                <p:nvPr/>
              </p:nvSpPr>
              <p:spPr bwMode="auto">
                <a:xfrm rot="16984675">
                  <a:off x="4862039" y="2446846"/>
                  <a:ext cx="2614743" cy="2134640"/>
                </a:xfrm>
                <a:custGeom>
                  <a:avLst/>
                  <a:gdLst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152073 w 4218709"/>
                    <a:gd name="connsiteY35" fmla="*/ 2429163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264513 w 4218709"/>
                    <a:gd name="connsiteY35" fmla="*/ 2395154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6310"/>
                    <a:gd name="connsiteY0" fmla="*/ 3246581 h 3477490"/>
                    <a:gd name="connsiteX1" fmla="*/ 1861127 w 4216310"/>
                    <a:gd name="connsiteY1" fmla="*/ 2096654 h 3477490"/>
                    <a:gd name="connsiteX2" fmla="*/ 1390073 w 4216310"/>
                    <a:gd name="connsiteY2" fmla="*/ 1085272 h 3477490"/>
                    <a:gd name="connsiteX3" fmla="*/ 73891 w 4216310"/>
                    <a:gd name="connsiteY3" fmla="*/ 697345 h 3477490"/>
                    <a:gd name="connsiteX4" fmla="*/ 946727 w 4216310"/>
                    <a:gd name="connsiteY4" fmla="*/ 808181 h 3477490"/>
                    <a:gd name="connsiteX5" fmla="*/ 669636 w 4216310"/>
                    <a:gd name="connsiteY5" fmla="*/ 614218 h 3477490"/>
                    <a:gd name="connsiteX6" fmla="*/ 808182 w 4216310"/>
                    <a:gd name="connsiteY6" fmla="*/ 628072 h 3477490"/>
                    <a:gd name="connsiteX7" fmla="*/ 1043709 w 4216310"/>
                    <a:gd name="connsiteY7" fmla="*/ 725054 h 3477490"/>
                    <a:gd name="connsiteX8" fmla="*/ 1029855 w 4216310"/>
                    <a:gd name="connsiteY8" fmla="*/ 461818 h 3477490"/>
                    <a:gd name="connsiteX9" fmla="*/ 1140691 w 4216310"/>
                    <a:gd name="connsiteY9" fmla="*/ 697345 h 3477490"/>
                    <a:gd name="connsiteX10" fmla="*/ 1376218 w 4216310"/>
                    <a:gd name="connsiteY10" fmla="*/ 808181 h 3477490"/>
                    <a:gd name="connsiteX11" fmla="*/ 1639455 w 4216310"/>
                    <a:gd name="connsiteY11" fmla="*/ 655781 h 3477490"/>
                    <a:gd name="connsiteX12" fmla="*/ 1639455 w 4216310"/>
                    <a:gd name="connsiteY12" fmla="*/ 350981 h 3477490"/>
                    <a:gd name="connsiteX13" fmla="*/ 1930400 w 4216310"/>
                    <a:gd name="connsiteY13" fmla="*/ 240145 h 3477490"/>
                    <a:gd name="connsiteX14" fmla="*/ 2221346 w 4216310"/>
                    <a:gd name="connsiteY14" fmla="*/ 4618 h 3477490"/>
                    <a:gd name="connsiteX15" fmla="*/ 2498436 w 4216310"/>
                    <a:gd name="connsiteY15" fmla="*/ 267854 h 3477490"/>
                    <a:gd name="connsiteX16" fmla="*/ 2761673 w 4216310"/>
                    <a:gd name="connsiteY16" fmla="*/ 212436 h 3477490"/>
                    <a:gd name="connsiteX17" fmla="*/ 3024909 w 4216310"/>
                    <a:gd name="connsiteY17" fmla="*/ 628072 h 3477490"/>
                    <a:gd name="connsiteX18" fmla="*/ 3385127 w 4216310"/>
                    <a:gd name="connsiteY18" fmla="*/ 891309 h 3477490"/>
                    <a:gd name="connsiteX19" fmla="*/ 3288146 w 4216310"/>
                    <a:gd name="connsiteY19" fmla="*/ 1209963 h 3477490"/>
                    <a:gd name="connsiteX20" fmla="*/ 3621199 w 4216310"/>
                    <a:gd name="connsiteY20" fmla="*/ 1354500 h 3477490"/>
                    <a:gd name="connsiteX21" fmla="*/ 4133273 w 4216310"/>
                    <a:gd name="connsiteY21" fmla="*/ 1029854 h 3477490"/>
                    <a:gd name="connsiteX22" fmla="*/ 4119418 w 4216310"/>
                    <a:gd name="connsiteY22" fmla="*/ 1182254 h 3477490"/>
                    <a:gd name="connsiteX23" fmla="*/ 3676073 w 4216310"/>
                    <a:gd name="connsiteY23" fmla="*/ 1487054 h 3477490"/>
                    <a:gd name="connsiteX24" fmla="*/ 4160982 w 4216310"/>
                    <a:gd name="connsiteY24" fmla="*/ 1833418 h 3477490"/>
                    <a:gd name="connsiteX25" fmla="*/ 3620655 w 4216310"/>
                    <a:gd name="connsiteY25" fmla="*/ 1625600 h 3477490"/>
                    <a:gd name="connsiteX26" fmla="*/ 3579091 w 4216310"/>
                    <a:gd name="connsiteY26" fmla="*/ 1930400 h 3477490"/>
                    <a:gd name="connsiteX27" fmla="*/ 3911600 w 4216310"/>
                    <a:gd name="connsiteY27" fmla="*/ 2484581 h 3477490"/>
                    <a:gd name="connsiteX28" fmla="*/ 3786909 w 4216310"/>
                    <a:gd name="connsiteY28" fmla="*/ 2498436 h 3477490"/>
                    <a:gd name="connsiteX29" fmla="*/ 3385127 w 4216310"/>
                    <a:gd name="connsiteY29" fmla="*/ 1805709 h 3477490"/>
                    <a:gd name="connsiteX30" fmla="*/ 3260436 w 4216310"/>
                    <a:gd name="connsiteY30" fmla="*/ 1570181 h 3477490"/>
                    <a:gd name="connsiteX31" fmla="*/ 3011055 w 4216310"/>
                    <a:gd name="connsiteY31" fmla="*/ 1874981 h 3477490"/>
                    <a:gd name="connsiteX32" fmla="*/ 3024909 w 4216310"/>
                    <a:gd name="connsiteY32" fmla="*/ 2304472 h 3477490"/>
                    <a:gd name="connsiteX33" fmla="*/ 2706255 w 4216310"/>
                    <a:gd name="connsiteY33" fmla="*/ 2470727 h 3477490"/>
                    <a:gd name="connsiteX34" fmla="*/ 2373746 w 4216310"/>
                    <a:gd name="connsiteY34" fmla="*/ 2249054 h 3477490"/>
                    <a:gd name="connsiteX35" fmla="*/ 2264513 w 4216310"/>
                    <a:gd name="connsiteY35" fmla="*/ 2395154 h 3477490"/>
                    <a:gd name="connsiteX36" fmla="*/ 2290618 w 4216310"/>
                    <a:gd name="connsiteY36" fmla="*/ 2927927 h 3477490"/>
                    <a:gd name="connsiteX37" fmla="*/ 2124364 w 4216310"/>
                    <a:gd name="connsiteY37" fmla="*/ 2872509 h 3477490"/>
                    <a:gd name="connsiteX38" fmla="*/ 2055091 w 4216310"/>
                    <a:gd name="connsiteY38" fmla="*/ 2387600 h 3477490"/>
                    <a:gd name="connsiteX39" fmla="*/ 1320800 w 4216310"/>
                    <a:gd name="connsiteY39" fmla="*/ 3343563 h 3477490"/>
                    <a:gd name="connsiteX40" fmla="*/ 1334655 w 4216310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024909 w 4240783"/>
                    <a:gd name="connsiteY17" fmla="*/ 628072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411982 w 4240783"/>
                    <a:gd name="connsiteY17" fmla="*/ 363993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98436 w 4240783"/>
                    <a:gd name="connsiteY15" fmla="*/ 310078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78386 w 4240783"/>
                    <a:gd name="connsiteY16" fmla="*/ 362879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411982 w 4240783"/>
                    <a:gd name="connsiteY18" fmla="*/ 40621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819888 w 4240783"/>
                    <a:gd name="connsiteY17" fmla="*/ 498535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306649 w 4240783"/>
                    <a:gd name="connsiteY19" fmla="*/ 489387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2998971 w 4240783"/>
                    <a:gd name="connsiteY34" fmla="*/ 276027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287792 w 4221629"/>
                    <a:gd name="connsiteY0" fmla="*/ 3288805 h 3519714"/>
                    <a:gd name="connsiteX1" fmla="*/ 1841973 w 4221629"/>
                    <a:gd name="connsiteY1" fmla="*/ 2138878 h 3519714"/>
                    <a:gd name="connsiteX2" fmla="*/ 1029465 w 4221629"/>
                    <a:gd name="connsiteY2" fmla="*/ 1942289 h 3519714"/>
                    <a:gd name="connsiteX3" fmla="*/ 1255997 w 4221629"/>
                    <a:gd name="connsiteY3" fmla="*/ 1411509 h 3519714"/>
                    <a:gd name="connsiteX4" fmla="*/ 54737 w 4221629"/>
                    <a:gd name="connsiteY4" fmla="*/ 739569 h 3519714"/>
                    <a:gd name="connsiteX5" fmla="*/ 927573 w 4221629"/>
                    <a:gd name="connsiteY5" fmla="*/ 850405 h 3519714"/>
                    <a:gd name="connsiteX6" fmla="*/ 650482 w 4221629"/>
                    <a:gd name="connsiteY6" fmla="*/ 656442 h 3519714"/>
                    <a:gd name="connsiteX7" fmla="*/ 789028 w 4221629"/>
                    <a:gd name="connsiteY7" fmla="*/ 670296 h 3519714"/>
                    <a:gd name="connsiteX8" fmla="*/ 1024555 w 4221629"/>
                    <a:gd name="connsiteY8" fmla="*/ 767278 h 3519714"/>
                    <a:gd name="connsiteX9" fmla="*/ 1244629 w 4221629"/>
                    <a:gd name="connsiteY9" fmla="*/ 4617 h 3519714"/>
                    <a:gd name="connsiteX10" fmla="*/ 1121537 w 4221629"/>
                    <a:gd name="connsiteY10" fmla="*/ 739569 h 3519714"/>
                    <a:gd name="connsiteX11" fmla="*/ 1357064 w 4221629"/>
                    <a:gd name="connsiteY11" fmla="*/ 850405 h 3519714"/>
                    <a:gd name="connsiteX12" fmla="*/ 1620301 w 4221629"/>
                    <a:gd name="connsiteY12" fmla="*/ 698005 h 3519714"/>
                    <a:gd name="connsiteX13" fmla="*/ 1620301 w 4221629"/>
                    <a:gd name="connsiteY13" fmla="*/ 393205 h 3519714"/>
                    <a:gd name="connsiteX14" fmla="*/ 1911246 w 4221629"/>
                    <a:gd name="connsiteY14" fmla="*/ 282369 h 3519714"/>
                    <a:gd name="connsiteX15" fmla="*/ 2202192 w 4221629"/>
                    <a:gd name="connsiteY15" fmla="*/ 46842 h 3519714"/>
                    <a:gd name="connsiteX16" fmla="*/ 2313973 w 4221629"/>
                    <a:gd name="connsiteY16" fmla="*/ 507683 h 3519714"/>
                    <a:gd name="connsiteX17" fmla="*/ 2460807 w 4221629"/>
                    <a:gd name="connsiteY17" fmla="*/ 560170 h 3519714"/>
                    <a:gd name="connsiteX18" fmla="*/ 2800734 w 4221629"/>
                    <a:gd name="connsiteY18" fmla="*/ 498535 h 3519714"/>
                    <a:gd name="connsiteX19" fmla="*/ 3480587 w 4221629"/>
                    <a:gd name="connsiteY19" fmla="*/ 375265 h 3519714"/>
                    <a:gd name="connsiteX20" fmla="*/ 3365973 w 4221629"/>
                    <a:gd name="connsiteY20" fmla="*/ 933533 h 3519714"/>
                    <a:gd name="connsiteX21" fmla="*/ 3268992 w 4221629"/>
                    <a:gd name="connsiteY21" fmla="*/ 1252187 h 3519714"/>
                    <a:gd name="connsiteX22" fmla="*/ 3455210 w 4221629"/>
                    <a:gd name="connsiteY22" fmla="*/ 1344235 h 3519714"/>
                    <a:gd name="connsiteX23" fmla="*/ 4114119 w 4221629"/>
                    <a:gd name="connsiteY23" fmla="*/ 1072078 h 3519714"/>
                    <a:gd name="connsiteX24" fmla="*/ 4100264 w 4221629"/>
                    <a:gd name="connsiteY24" fmla="*/ 1224478 h 3519714"/>
                    <a:gd name="connsiteX25" fmla="*/ 3656919 w 4221629"/>
                    <a:gd name="connsiteY25" fmla="*/ 1529278 h 3519714"/>
                    <a:gd name="connsiteX26" fmla="*/ 4141828 w 4221629"/>
                    <a:gd name="connsiteY26" fmla="*/ 1875642 h 3519714"/>
                    <a:gd name="connsiteX27" fmla="*/ 3601501 w 4221629"/>
                    <a:gd name="connsiteY27" fmla="*/ 1667824 h 3519714"/>
                    <a:gd name="connsiteX28" fmla="*/ 3559937 w 4221629"/>
                    <a:gd name="connsiteY28" fmla="*/ 1972624 h 3519714"/>
                    <a:gd name="connsiteX29" fmla="*/ 3892446 w 4221629"/>
                    <a:gd name="connsiteY29" fmla="*/ 2526805 h 3519714"/>
                    <a:gd name="connsiteX30" fmla="*/ 3767755 w 4221629"/>
                    <a:gd name="connsiteY30" fmla="*/ 2540660 h 3519714"/>
                    <a:gd name="connsiteX31" fmla="*/ 3365973 w 4221629"/>
                    <a:gd name="connsiteY31" fmla="*/ 1847933 h 3519714"/>
                    <a:gd name="connsiteX32" fmla="*/ 3241282 w 4221629"/>
                    <a:gd name="connsiteY32" fmla="*/ 1612405 h 3519714"/>
                    <a:gd name="connsiteX33" fmla="*/ 2991901 w 4221629"/>
                    <a:gd name="connsiteY33" fmla="*/ 1917205 h 3519714"/>
                    <a:gd name="connsiteX34" fmla="*/ 2979817 w 4221629"/>
                    <a:gd name="connsiteY34" fmla="*/ 2760276 h 3519714"/>
                    <a:gd name="connsiteX35" fmla="*/ 2687101 w 4221629"/>
                    <a:gd name="connsiteY35" fmla="*/ 2512951 h 3519714"/>
                    <a:gd name="connsiteX36" fmla="*/ 2354592 w 4221629"/>
                    <a:gd name="connsiteY36" fmla="*/ 2291278 h 3519714"/>
                    <a:gd name="connsiteX37" fmla="*/ 2245359 w 4221629"/>
                    <a:gd name="connsiteY37" fmla="*/ 2437378 h 3519714"/>
                    <a:gd name="connsiteX38" fmla="*/ 2271464 w 4221629"/>
                    <a:gd name="connsiteY38" fmla="*/ 2970151 h 3519714"/>
                    <a:gd name="connsiteX39" fmla="*/ 2105210 w 4221629"/>
                    <a:gd name="connsiteY39" fmla="*/ 2914733 h 3519714"/>
                    <a:gd name="connsiteX40" fmla="*/ 2035937 w 4221629"/>
                    <a:gd name="connsiteY40" fmla="*/ 2429824 h 3519714"/>
                    <a:gd name="connsiteX41" fmla="*/ 1301646 w 4221629"/>
                    <a:gd name="connsiteY41" fmla="*/ 3385787 h 3519714"/>
                    <a:gd name="connsiteX42" fmla="*/ 1315501 w 4221629"/>
                    <a:gd name="connsiteY42" fmla="*/ 3233387 h 351971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392524 w 4221629"/>
                    <a:gd name="connsiteY17" fmla="*/ 623587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09401 w 4221629"/>
                    <a:gd name="connsiteY17" fmla="*/ 869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673454 w 4274782"/>
                    <a:gd name="connsiteY12" fmla="*/ 718715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811371 w 4274782"/>
                    <a:gd name="connsiteY12" fmla="*/ 927330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09513 h 3540422"/>
                    <a:gd name="connsiteX1" fmla="*/ 1895126 w 4274780"/>
                    <a:gd name="connsiteY1" fmla="*/ 2159586 h 3540422"/>
                    <a:gd name="connsiteX2" fmla="*/ 1027512 w 4274780"/>
                    <a:gd name="connsiteY2" fmla="*/ 2235390 h 3540422"/>
                    <a:gd name="connsiteX3" fmla="*/ 1628064 w 4274780"/>
                    <a:gd name="connsiteY3" fmla="*/ 1439063 h 3540422"/>
                    <a:gd name="connsiteX4" fmla="*/ 107890 w 4274780"/>
                    <a:gd name="connsiteY4" fmla="*/ 760277 h 3540422"/>
                    <a:gd name="connsiteX5" fmla="*/ 980726 w 4274780"/>
                    <a:gd name="connsiteY5" fmla="*/ 871113 h 3540422"/>
                    <a:gd name="connsiteX6" fmla="*/ 703635 w 4274780"/>
                    <a:gd name="connsiteY6" fmla="*/ 677150 h 3540422"/>
                    <a:gd name="connsiteX7" fmla="*/ 842181 w 4274780"/>
                    <a:gd name="connsiteY7" fmla="*/ 691004 h 3540422"/>
                    <a:gd name="connsiteX8" fmla="*/ 1053677 w 4274780"/>
                    <a:gd name="connsiteY8" fmla="*/ 608321 h 3540422"/>
                    <a:gd name="connsiteX9" fmla="*/ 1297782 w 4274780"/>
                    <a:gd name="connsiteY9" fmla="*/ 25325 h 3540422"/>
                    <a:gd name="connsiteX10" fmla="*/ 1174690 w 4274780"/>
                    <a:gd name="connsiteY10" fmla="*/ 760277 h 3540422"/>
                    <a:gd name="connsiteX11" fmla="*/ 1425727 w 4274780"/>
                    <a:gd name="connsiteY11" fmla="*/ 939876 h 3540422"/>
                    <a:gd name="connsiteX12" fmla="*/ 1811371 w 4274780"/>
                    <a:gd name="connsiteY12" fmla="*/ 927328 h 3540422"/>
                    <a:gd name="connsiteX13" fmla="*/ 1673454 w 4274780"/>
                    <a:gd name="connsiteY13" fmla="*/ 413913 h 3540422"/>
                    <a:gd name="connsiteX14" fmla="*/ 2111647 w 4274780"/>
                    <a:gd name="connsiteY14" fmla="*/ 529164 h 3540422"/>
                    <a:gd name="connsiteX15" fmla="*/ 2255345 w 4274780"/>
                    <a:gd name="connsiteY15" fmla="*/ 67550 h 3540422"/>
                    <a:gd name="connsiteX16" fmla="*/ 2367126 w 4274780"/>
                    <a:gd name="connsiteY16" fmla="*/ 528391 h 3540422"/>
                    <a:gd name="connsiteX17" fmla="*/ 2462554 w 4274780"/>
                    <a:gd name="connsiteY17" fmla="*/ 869878 h 3540422"/>
                    <a:gd name="connsiteX18" fmla="*/ 2896676 w 4274780"/>
                    <a:gd name="connsiteY18" fmla="*/ 831578 h 3540422"/>
                    <a:gd name="connsiteX19" fmla="*/ 3533740 w 4274780"/>
                    <a:gd name="connsiteY19" fmla="*/ 395973 h 3540422"/>
                    <a:gd name="connsiteX20" fmla="*/ 3419126 w 4274780"/>
                    <a:gd name="connsiteY20" fmla="*/ 954241 h 3540422"/>
                    <a:gd name="connsiteX21" fmla="*/ 3322145 w 4274780"/>
                    <a:gd name="connsiteY21" fmla="*/ 1272895 h 3540422"/>
                    <a:gd name="connsiteX22" fmla="*/ 3508363 w 4274780"/>
                    <a:gd name="connsiteY22" fmla="*/ 1364943 h 3540422"/>
                    <a:gd name="connsiteX23" fmla="*/ 4167272 w 4274780"/>
                    <a:gd name="connsiteY23" fmla="*/ 1092786 h 3540422"/>
                    <a:gd name="connsiteX24" fmla="*/ 4153417 w 4274780"/>
                    <a:gd name="connsiteY24" fmla="*/ 1245186 h 3540422"/>
                    <a:gd name="connsiteX25" fmla="*/ 3710072 w 4274780"/>
                    <a:gd name="connsiteY25" fmla="*/ 1549986 h 3540422"/>
                    <a:gd name="connsiteX26" fmla="*/ 4194981 w 4274780"/>
                    <a:gd name="connsiteY26" fmla="*/ 1896350 h 3540422"/>
                    <a:gd name="connsiteX27" fmla="*/ 3654654 w 4274780"/>
                    <a:gd name="connsiteY27" fmla="*/ 1688532 h 3540422"/>
                    <a:gd name="connsiteX28" fmla="*/ 3613090 w 4274780"/>
                    <a:gd name="connsiteY28" fmla="*/ 1993332 h 3540422"/>
                    <a:gd name="connsiteX29" fmla="*/ 3945599 w 4274780"/>
                    <a:gd name="connsiteY29" fmla="*/ 2547513 h 3540422"/>
                    <a:gd name="connsiteX30" fmla="*/ 3820908 w 4274780"/>
                    <a:gd name="connsiteY30" fmla="*/ 2561368 h 3540422"/>
                    <a:gd name="connsiteX31" fmla="*/ 3419126 w 4274780"/>
                    <a:gd name="connsiteY31" fmla="*/ 1868641 h 3540422"/>
                    <a:gd name="connsiteX32" fmla="*/ 3294435 w 4274780"/>
                    <a:gd name="connsiteY32" fmla="*/ 1633113 h 3540422"/>
                    <a:gd name="connsiteX33" fmla="*/ 3045054 w 4274780"/>
                    <a:gd name="connsiteY33" fmla="*/ 1937913 h 3540422"/>
                    <a:gd name="connsiteX34" fmla="*/ 3165538 w 4274780"/>
                    <a:gd name="connsiteY34" fmla="*/ 3161784 h 3540422"/>
                    <a:gd name="connsiteX35" fmla="*/ 2740254 w 4274780"/>
                    <a:gd name="connsiteY35" fmla="*/ 2533659 h 3540422"/>
                    <a:gd name="connsiteX36" fmla="*/ 2407745 w 4274780"/>
                    <a:gd name="connsiteY36" fmla="*/ 2311986 h 3540422"/>
                    <a:gd name="connsiteX37" fmla="*/ 2298512 w 4274780"/>
                    <a:gd name="connsiteY37" fmla="*/ 2458086 h 3540422"/>
                    <a:gd name="connsiteX38" fmla="*/ 2324617 w 4274780"/>
                    <a:gd name="connsiteY38" fmla="*/ 2990859 h 3540422"/>
                    <a:gd name="connsiteX39" fmla="*/ 2158363 w 4274780"/>
                    <a:gd name="connsiteY39" fmla="*/ 2935441 h 3540422"/>
                    <a:gd name="connsiteX40" fmla="*/ 2089090 w 4274780"/>
                    <a:gd name="connsiteY40" fmla="*/ 2450532 h 3540422"/>
                    <a:gd name="connsiteX41" fmla="*/ 1354799 w 4274780"/>
                    <a:gd name="connsiteY41" fmla="*/ 3406495 h 3540422"/>
                    <a:gd name="connsiteX42" fmla="*/ 1368654 w 4274780"/>
                    <a:gd name="connsiteY42" fmla="*/ 3254095 h 3540422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25727 w 4274782"/>
                    <a:gd name="connsiteY11" fmla="*/ 939878 h 3540424"/>
                    <a:gd name="connsiteX12" fmla="*/ 1811371 w 4274782"/>
                    <a:gd name="connsiteY12" fmla="*/ 927330 h 3540424"/>
                    <a:gd name="connsiteX13" fmla="*/ 1483678 w 4274782"/>
                    <a:gd name="connsiteY13" fmla="*/ 23344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12163 h 3543072"/>
                    <a:gd name="connsiteX1" fmla="*/ 1895126 w 4274780"/>
                    <a:gd name="connsiteY1" fmla="*/ 2162236 h 3543072"/>
                    <a:gd name="connsiteX2" fmla="*/ 1027512 w 4274780"/>
                    <a:gd name="connsiteY2" fmla="*/ 2238040 h 3543072"/>
                    <a:gd name="connsiteX3" fmla="*/ 1628064 w 4274780"/>
                    <a:gd name="connsiteY3" fmla="*/ 1441713 h 3543072"/>
                    <a:gd name="connsiteX4" fmla="*/ 107890 w 4274780"/>
                    <a:gd name="connsiteY4" fmla="*/ 762927 h 3543072"/>
                    <a:gd name="connsiteX5" fmla="*/ 980726 w 4274780"/>
                    <a:gd name="connsiteY5" fmla="*/ 873763 h 3543072"/>
                    <a:gd name="connsiteX6" fmla="*/ 703635 w 4274780"/>
                    <a:gd name="connsiteY6" fmla="*/ 679800 h 3543072"/>
                    <a:gd name="connsiteX7" fmla="*/ 842181 w 4274780"/>
                    <a:gd name="connsiteY7" fmla="*/ 693654 h 3543072"/>
                    <a:gd name="connsiteX8" fmla="*/ 1053677 w 4274780"/>
                    <a:gd name="connsiteY8" fmla="*/ 610971 h 3543072"/>
                    <a:gd name="connsiteX9" fmla="*/ 1297782 w 4274780"/>
                    <a:gd name="connsiteY9" fmla="*/ 27975 h 3543072"/>
                    <a:gd name="connsiteX10" fmla="*/ 1174690 w 4274780"/>
                    <a:gd name="connsiteY10" fmla="*/ 762927 h 3543072"/>
                    <a:gd name="connsiteX11" fmla="*/ 1425727 w 4274780"/>
                    <a:gd name="connsiteY11" fmla="*/ 942526 h 3543072"/>
                    <a:gd name="connsiteX12" fmla="*/ 1811371 w 4274780"/>
                    <a:gd name="connsiteY12" fmla="*/ 929978 h 3543072"/>
                    <a:gd name="connsiteX13" fmla="*/ 1483678 w 4274780"/>
                    <a:gd name="connsiteY13" fmla="*/ 236093 h 3543072"/>
                    <a:gd name="connsiteX14" fmla="*/ 2111647 w 4274780"/>
                    <a:gd name="connsiteY14" fmla="*/ 531814 h 3543072"/>
                    <a:gd name="connsiteX15" fmla="*/ 2374296 w 4274780"/>
                    <a:gd name="connsiteY15" fmla="*/ 129 h 3543072"/>
                    <a:gd name="connsiteX16" fmla="*/ 2367126 w 4274780"/>
                    <a:gd name="connsiteY16" fmla="*/ 531041 h 3543072"/>
                    <a:gd name="connsiteX17" fmla="*/ 2462554 w 4274780"/>
                    <a:gd name="connsiteY17" fmla="*/ 872528 h 3543072"/>
                    <a:gd name="connsiteX18" fmla="*/ 2896676 w 4274780"/>
                    <a:gd name="connsiteY18" fmla="*/ 834228 h 3543072"/>
                    <a:gd name="connsiteX19" fmla="*/ 3533740 w 4274780"/>
                    <a:gd name="connsiteY19" fmla="*/ 398623 h 3543072"/>
                    <a:gd name="connsiteX20" fmla="*/ 3419126 w 4274780"/>
                    <a:gd name="connsiteY20" fmla="*/ 956891 h 3543072"/>
                    <a:gd name="connsiteX21" fmla="*/ 3322145 w 4274780"/>
                    <a:gd name="connsiteY21" fmla="*/ 1275545 h 3543072"/>
                    <a:gd name="connsiteX22" fmla="*/ 3508363 w 4274780"/>
                    <a:gd name="connsiteY22" fmla="*/ 1367593 h 3543072"/>
                    <a:gd name="connsiteX23" fmla="*/ 4167272 w 4274780"/>
                    <a:gd name="connsiteY23" fmla="*/ 1095436 h 3543072"/>
                    <a:gd name="connsiteX24" fmla="*/ 4153417 w 4274780"/>
                    <a:gd name="connsiteY24" fmla="*/ 1247836 h 3543072"/>
                    <a:gd name="connsiteX25" fmla="*/ 3710072 w 4274780"/>
                    <a:gd name="connsiteY25" fmla="*/ 1552636 h 3543072"/>
                    <a:gd name="connsiteX26" fmla="*/ 4194981 w 4274780"/>
                    <a:gd name="connsiteY26" fmla="*/ 1899000 h 3543072"/>
                    <a:gd name="connsiteX27" fmla="*/ 3654654 w 4274780"/>
                    <a:gd name="connsiteY27" fmla="*/ 1691182 h 3543072"/>
                    <a:gd name="connsiteX28" fmla="*/ 3613090 w 4274780"/>
                    <a:gd name="connsiteY28" fmla="*/ 1995982 h 3543072"/>
                    <a:gd name="connsiteX29" fmla="*/ 3945599 w 4274780"/>
                    <a:gd name="connsiteY29" fmla="*/ 2550163 h 3543072"/>
                    <a:gd name="connsiteX30" fmla="*/ 3820908 w 4274780"/>
                    <a:gd name="connsiteY30" fmla="*/ 2564018 h 3543072"/>
                    <a:gd name="connsiteX31" fmla="*/ 3419126 w 4274780"/>
                    <a:gd name="connsiteY31" fmla="*/ 1871291 h 3543072"/>
                    <a:gd name="connsiteX32" fmla="*/ 3294435 w 4274780"/>
                    <a:gd name="connsiteY32" fmla="*/ 1635763 h 3543072"/>
                    <a:gd name="connsiteX33" fmla="*/ 3045054 w 4274780"/>
                    <a:gd name="connsiteY33" fmla="*/ 1940563 h 3543072"/>
                    <a:gd name="connsiteX34" fmla="*/ 3165538 w 4274780"/>
                    <a:gd name="connsiteY34" fmla="*/ 3164434 h 3543072"/>
                    <a:gd name="connsiteX35" fmla="*/ 2740254 w 4274780"/>
                    <a:gd name="connsiteY35" fmla="*/ 2536309 h 3543072"/>
                    <a:gd name="connsiteX36" fmla="*/ 2407745 w 4274780"/>
                    <a:gd name="connsiteY36" fmla="*/ 2314636 h 3543072"/>
                    <a:gd name="connsiteX37" fmla="*/ 2298512 w 4274780"/>
                    <a:gd name="connsiteY37" fmla="*/ 2460736 h 3543072"/>
                    <a:gd name="connsiteX38" fmla="*/ 2324617 w 4274780"/>
                    <a:gd name="connsiteY38" fmla="*/ 2993509 h 3543072"/>
                    <a:gd name="connsiteX39" fmla="*/ 2158363 w 4274780"/>
                    <a:gd name="connsiteY39" fmla="*/ 2938091 h 3543072"/>
                    <a:gd name="connsiteX40" fmla="*/ 2089090 w 4274780"/>
                    <a:gd name="connsiteY40" fmla="*/ 2453182 h 3543072"/>
                    <a:gd name="connsiteX41" fmla="*/ 1354799 w 4274780"/>
                    <a:gd name="connsiteY41" fmla="*/ 3409145 h 3543072"/>
                    <a:gd name="connsiteX42" fmla="*/ 1368654 w 4274780"/>
                    <a:gd name="connsiteY42" fmla="*/ 3256745 h 3543072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96676 w 4274782"/>
                    <a:gd name="connsiteY18" fmla="*/ 884365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740254 w 4274782"/>
                    <a:gd name="connsiteY35" fmla="*/ 2586446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740254 w 4274780"/>
                    <a:gd name="connsiteY35" fmla="*/ 2586446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755 w 4274782"/>
                    <a:gd name="connsiteY31" fmla="*/ 1878656 h 3593209"/>
                    <a:gd name="connsiteX32" fmla="*/ 3366555 w 4274782"/>
                    <a:gd name="connsiteY32" fmla="*/ 1539175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28807 w 4274780"/>
                    <a:gd name="connsiteY32" fmla="*/ 1736387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274780" h="3593209">
                      <a:moveTo>
                        <a:pt x="1340945" y="3362300"/>
                      </a:moveTo>
                      <a:cubicBezTo>
                        <a:pt x="1611108" y="2967445"/>
                        <a:pt x="1881272" y="2572591"/>
                        <a:pt x="1895126" y="2212373"/>
                      </a:cubicBezTo>
                      <a:cubicBezTo>
                        <a:pt x="1966558" y="1929445"/>
                        <a:pt x="1072022" y="2408264"/>
                        <a:pt x="1027512" y="2288177"/>
                      </a:cubicBezTo>
                      <a:cubicBezTo>
                        <a:pt x="983002" y="2168090"/>
                        <a:pt x="1781334" y="1737702"/>
                        <a:pt x="1628064" y="1491850"/>
                      </a:cubicBezTo>
                      <a:cubicBezTo>
                        <a:pt x="1474794" y="1245998"/>
                        <a:pt x="215780" y="907722"/>
                        <a:pt x="107890" y="813064"/>
                      </a:cubicBezTo>
                      <a:cubicBezTo>
                        <a:pt x="0" y="718406"/>
                        <a:pt x="881435" y="937754"/>
                        <a:pt x="980726" y="923900"/>
                      </a:cubicBezTo>
                      <a:cubicBezTo>
                        <a:pt x="1080017" y="910046"/>
                        <a:pt x="726726" y="759955"/>
                        <a:pt x="703635" y="729937"/>
                      </a:cubicBezTo>
                      <a:cubicBezTo>
                        <a:pt x="680544" y="699919"/>
                        <a:pt x="783841" y="755262"/>
                        <a:pt x="842181" y="743791"/>
                      </a:cubicBezTo>
                      <a:cubicBezTo>
                        <a:pt x="900521" y="732320"/>
                        <a:pt x="977743" y="772055"/>
                        <a:pt x="1053677" y="661108"/>
                      </a:cubicBezTo>
                      <a:cubicBezTo>
                        <a:pt x="1129611" y="550161"/>
                        <a:pt x="1277613" y="52786"/>
                        <a:pt x="1297782" y="78112"/>
                      </a:cubicBezTo>
                      <a:cubicBezTo>
                        <a:pt x="1317951" y="103438"/>
                        <a:pt x="1153366" y="660639"/>
                        <a:pt x="1174690" y="813064"/>
                      </a:cubicBezTo>
                      <a:cubicBezTo>
                        <a:pt x="1196014" y="965489"/>
                        <a:pt x="1319614" y="964821"/>
                        <a:pt x="1425727" y="992663"/>
                      </a:cubicBezTo>
                      <a:cubicBezTo>
                        <a:pt x="1531840" y="1020505"/>
                        <a:pt x="1801713" y="1097854"/>
                        <a:pt x="1811371" y="980115"/>
                      </a:cubicBezTo>
                      <a:cubicBezTo>
                        <a:pt x="1821029" y="862376"/>
                        <a:pt x="1438387" y="302453"/>
                        <a:pt x="1483678" y="286230"/>
                      </a:cubicBezTo>
                      <a:cubicBezTo>
                        <a:pt x="1528969" y="270007"/>
                        <a:pt x="1934683" y="922103"/>
                        <a:pt x="2083119" y="882776"/>
                      </a:cubicBezTo>
                      <a:cubicBezTo>
                        <a:pt x="2231555" y="843449"/>
                        <a:pt x="2326962" y="100532"/>
                        <a:pt x="2374296" y="50266"/>
                      </a:cubicBezTo>
                      <a:cubicBezTo>
                        <a:pt x="2421630" y="0"/>
                        <a:pt x="2352416" y="435778"/>
                        <a:pt x="2367126" y="581178"/>
                      </a:cubicBezTo>
                      <a:cubicBezTo>
                        <a:pt x="2381836" y="726578"/>
                        <a:pt x="2379977" y="850568"/>
                        <a:pt x="2462554" y="922665"/>
                      </a:cubicBezTo>
                      <a:cubicBezTo>
                        <a:pt x="2545131" y="994763"/>
                        <a:pt x="2684058" y="1092747"/>
                        <a:pt x="2862589" y="1013763"/>
                      </a:cubicBezTo>
                      <a:cubicBezTo>
                        <a:pt x="3041120" y="934779"/>
                        <a:pt x="3440984" y="449882"/>
                        <a:pt x="3533740" y="448760"/>
                      </a:cubicBezTo>
                      <a:cubicBezTo>
                        <a:pt x="3626496" y="447638"/>
                        <a:pt x="3454392" y="860874"/>
                        <a:pt x="3419126" y="1007028"/>
                      </a:cubicBezTo>
                      <a:cubicBezTo>
                        <a:pt x="3383860" y="1153182"/>
                        <a:pt x="3307272" y="1257232"/>
                        <a:pt x="3322145" y="1325682"/>
                      </a:cubicBezTo>
                      <a:cubicBezTo>
                        <a:pt x="3337018" y="1394132"/>
                        <a:pt x="3367508" y="1447748"/>
                        <a:pt x="3508363" y="1417730"/>
                      </a:cubicBezTo>
                      <a:cubicBezTo>
                        <a:pt x="3649218" y="1387712"/>
                        <a:pt x="4059763" y="1165533"/>
                        <a:pt x="4167272" y="1145573"/>
                      </a:cubicBezTo>
                      <a:cubicBezTo>
                        <a:pt x="4274781" y="1125614"/>
                        <a:pt x="4229617" y="1221773"/>
                        <a:pt x="4153417" y="1297973"/>
                      </a:cubicBezTo>
                      <a:cubicBezTo>
                        <a:pt x="4077217" y="1374173"/>
                        <a:pt x="3703145" y="1494246"/>
                        <a:pt x="3710072" y="1602773"/>
                      </a:cubicBezTo>
                      <a:cubicBezTo>
                        <a:pt x="3716999" y="1711300"/>
                        <a:pt x="4204217" y="1926046"/>
                        <a:pt x="4194981" y="1949137"/>
                      </a:cubicBezTo>
                      <a:cubicBezTo>
                        <a:pt x="4185745" y="1972228"/>
                        <a:pt x="3751636" y="1725155"/>
                        <a:pt x="3654654" y="1741319"/>
                      </a:cubicBezTo>
                      <a:cubicBezTo>
                        <a:pt x="3557672" y="1757483"/>
                        <a:pt x="3564599" y="1902956"/>
                        <a:pt x="3613090" y="2046119"/>
                      </a:cubicBezTo>
                      <a:cubicBezTo>
                        <a:pt x="3661581" y="2189283"/>
                        <a:pt x="3651933" y="2180981"/>
                        <a:pt x="3945599" y="2600300"/>
                      </a:cubicBezTo>
                      <a:cubicBezTo>
                        <a:pt x="3980235" y="2694973"/>
                        <a:pt x="3942489" y="2622948"/>
                        <a:pt x="3854848" y="2502674"/>
                      </a:cubicBezTo>
                      <a:cubicBezTo>
                        <a:pt x="3767207" y="2382400"/>
                        <a:pt x="3524095" y="2006371"/>
                        <a:pt x="3419755" y="1878656"/>
                      </a:cubicBezTo>
                      <a:cubicBezTo>
                        <a:pt x="3315415" y="1750942"/>
                        <a:pt x="3291257" y="1717713"/>
                        <a:pt x="3228807" y="1736387"/>
                      </a:cubicBezTo>
                      <a:cubicBezTo>
                        <a:pt x="3166357" y="1755061"/>
                        <a:pt x="3055599" y="1744336"/>
                        <a:pt x="3045054" y="1990700"/>
                      </a:cubicBezTo>
                      <a:cubicBezTo>
                        <a:pt x="3034509" y="2237064"/>
                        <a:pt x="3199354" y="3130061"/>
                        <a:pt x="3165538" y="3214571"/>
                      </a:cubicBezTo>
                      <a:cubicBezTo>
                        <a:pt x="3131722" y="3299081"/>
                        <a:pt x="2968455" y="2639396"/>
                        <a:pt x="2842156" y="2497763"/>
                      </a:cubicBezTo>
                      <a:cubicBezTo>
                        <a:pt x="2633114" y="2155663"/>
                        <a:pt x="2646342" y="2282175"/>
                        <a:pt x="2555735" y="2284360"/>
                      </a:cubicBezTo>
                      <a:cubicBezTo>
                        <a:pt x="2465128" y="2286545"/>
                        <a:pt x="2337032" y="2384325"/>
                        <a:pt x="2298512" y="2510873"/>
                      </a:cubicBezTo>
                      <a:cubicBezTo>
                        <a:pt x="2259992" y="2637421"/>
                        <a:pt x="2334709" y="2970936"/>
                        <a:pt x="2324617" y="3043646"/>
                      </a:cubicBezTo>
                      <a:cubicBezTo>
                        <a:pt x="2314525" y="3116356"/>
                        <a:pt x="2277215" y="3037185"/>
                        <a:pt x="2237961" y="2947131"/>
                      </a:cubicBezTo>
                      <a:cubicBezTo>
                        <a:pt x="2198707" y="2857077"/>
                        <a:pt x="2236284" y="2417961"/>
                        <a:pt x="2089090" y="2503319"/>
                      </a:cubicBezTo>
                      <a:cubicBezTo>
                        <a:pt x="1941896" y="2588677"/>
                        <a:pt x="1474872" y="3325355"/>
                        <a:pt x="1354799" y="3459282"/>
                      </a:cubicBezTo>
                      <a:cubicBezTo>
                        <a:pt x="1234726" y="3593209"/>
                        <a:pt x="1301690" y="3450045"/>
                        <a:pt x="1368654" y="3306882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91" name="Oval 190"/>
                <p:cNvSpPr/>
                <p:nvPr/>
              </p:nvSpPr>
              <p:spPr bwMode="auto">
                <a:xfrm rot="284845">
                  <a:off x="5802738" y="3081172"/>
                  <a:ext cx="475833" cy="51756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32" name="Group 381"/>
              <p:cNvGrpSpPr>
                <a:grpSpLocks/>
              </p:cNvGrpSpPr>
              <p:nvPr/>
            </p:nvGrpSpPr>
            <p:grpSpPr bwMode="auto">
              <a:xfrm rot="1586678">
                <a:off x="8179390" y="5222081"/>
                <a:ext cx="574675" cy="661988"/>
                <a:chOff x="5108646" y="2206191"/>
                <a:chExt cx="2128033" cy="2614743"/>
              </a:xfrm>
            </p:grpSpPr>
            <p:sp>
              <p:nvSpPr>
                <p:cNvPr id="188" name="Freeform 187"/>
                <p:cNvSpPr/>
                <p:nvPr/>
              </p:nvSpPr>
              <p:spPr bwMode="auto">
                <a:xfrm rot="16984675">
                  <a:off x="4865305" y="2445477"/>
                  <a:ext cx="2614739" cy="2122156"/>
                </a:xfrm>
                <a:custGeom>
                  <a:avLst/>
                  <a:gdLst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152073 w 4218709"/>
                    <a:gd name="connsiteY35" fmla="*/ 2429163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8709"/>
                    <a:gd name="connsiteY0" fmla="*/ 3246581 h 3477490"/>
                    <a:gd name="connsiteX1" fmla="*/ 1861127 w 4218709"/>
                    <a:gd name="connsiteY1" fmla="*/ 2096654 h 3477490"/>
                    <a:gd name="connsiteX2" fmla="*/ 1390073 w 4218709"/>
                    <a:gd name="connsiteY2" fmla="*/ 1085272 h 3477490"/>
                    <a:gd name="connsiteX3" fmla="*/ 73891 w 4218709"/>
                    <a:gd name="connsiteY3" fmla="*/ 697345 h 3477490"/>
                    <a:gd name="connsiteX4" fmla="*/ 946727 w 4218709"/>
                    <a:gd name="connsiteY4" fmla="*/ 808181 h 3477490"/>
                    <a:gd name="connsiteX5" fmla="*/ 669636 w 4218709"/>
                    <a:gd name="connsiteY5" fmla="*/ 614218 h 3477490"/>
                    <a:gd name="connsiteX6" fmla="*/ 808182 w 4218709"/>
                    <a:gd name="connsiteY6" fmla="*/ 628072 h 3477490"/>
                    <a:gd name="connsiteX7" fmla="*/ 1043709 w 4218709"/>
                    <a:gd name="connsiteY7" fmla="*/ 725054 h 3477490"/>
                    <a:gd name="connsiteX8" fmla="*/ 1029855 w 4218709"/>
                    <a:gd name="connsiteY8" fmla="*/ 461818 h 3477490"/>
                    <a:gd name="connsiteX9" fmla="*/ 1140691 w 4218709"/>
                    <a:gd name="connsiteY9" fmla="*/ 697345 h 3477490"/>
                    <a:gd name="connsiteX10" fmla="*/ 1376218 w 4218709"/>
                    <a:gd name="connsiteY10" fmla="*/ 808181 h 3477490"/>
                    <a:gd name="connsiteX11" fmla="*/ 1639455 w 4218709"/>
                    <a:gd name="connsiteY11" fmla="*/ 655781 h 3477490"/>
                    <a:gd name="connsiteX12" fmla="*/ 1639455 w 4218709"/>
                    <a:gd name="connsiteY12" fmla="*/ 350981 h 3477490"/>
                    <a:gd name="connsiteX13" fmla="*/ 1930400 w 4218709"/>
                    <a:gd name="connsiteY13" fmla="*/ 240145 h 3477490"/>
                    <a:gd name="connsiteX14" fmla="*/ 2221346 w 4218709"/>
                    <a:gd name="connsiteY14" fmla="*/ 4618 h 3477490"/>
                    <a:gd name="connsiteX15" fmla="*/ 2498436 w 4218709"/>
                    <a:gd name="connsiteY15" fmla="*/ 267854 h 3477490"/>
                    <a:gd name="connsiteX16" fmla="*/ 2761673 w 4218709"/>
                    <a:gd name="connsiteY16" fmla="*/ 212436 h 3477490"/>
                    <a:gd name="connsiteX17" fmla="*/ 3024909 w 4218709"/>
                    <a:gd name="connsiteY17" fmla="*/ 628072 h 3477490"/>
                    <a:gd name="connsiteX18" fmla="*/ 3385127 w 4218709"/>
                    <a:gd name="connsiteY18" fmla="*/ 891309 h 3477490"/>
                    <a:gd name="connsiteX19" fmla="*/ 3288146 w 4218709"/>
                    <a:gd name="connsiteY19" fmla="*/ 1209963 h 3477490"/>
                    <a:gd name="connsiteX20" fmla="*/ 3606800 w 4218709"/>
                    <a:gd name="connsiteY20" fmla="*/ 1417781 h 3477490"/>
                    <a:gd name="connsiteX21" fmla="*/ 4133273 w 4218709"/>
                    <a:gd name="connsiteY21" fmla="*/ 1029854 h 3477490"/>
                    <a:gd name="connsiteX22" fmla="*/ 4119418 w 4218709"/>
                    <a:gd name="connsiteY22" fmla="*/ 1182254 h 3477490"/>
                    <a:gd name="connsiteX23" fmla="*/ 3676073 w 4218709"/>
                    <a:gd name="connsiteY23" fmla="*/ 1487054 h 3477490"/>
                    <a:gd name="connsiteX24" fmla="*/ 4160982 w 4218709"/>
                    <a:gd name="connsiteY24" fmla="*/ 1833418 h 3477490"/>
                    <a:gd name="connsiteX25" fmla="*/ 3620655 w 4218709"/>
                    <a:gd name="connsiteY25" fmla="*/ 1625600 h 3477490"/>
                    <a:gd name="connsiteX26" fmla="*/ 3579091 w 4218709"/>
                    <a:gd name="connsiteY26" fmla="*/ 1930400 h 3477490"/>
                    <a:gd name="connsiteX27" fmla="*/ 3911600 w 4218709"/>
                    <a:gd name="connsiteY27" fmla="*/ 2484581 h 3477490"/>
                    <a:gd name="connsiteX28" fmla="*/ 3786909 w 4218709"/>
                    <a:gd name="connsiteY28" fmla="*/ 2498436 h 3477490"/>
                    <a:gd name="connsiteX29" fmla="*/ 3385127 w 4218709"/>
                    <a:gd name="connsiteY29" fmla="*/ 1805709 h 3477490"/>
                    <a:gd name="connsiteX30" fmla="*/ 3260436 w 4218709"/>
                    <a:gd name="connsiteY30" fmla="*/ 1570181 h 3477490"/>
                    <a:gd name="connsiteX31" fmla="*/ 3011055 w 4218709"/>
                    <a:gd name="connsiteY31" fmla="*/ 1874981 h 3477490"/>
                    <a:gd name="connsiteX32" fmla="*/ 3024909 w 4218709"/>
                    <a:gd name="connsiteY32" fmla="*/ 2304472 h 3477490"/>
                    <a:gd name="connsiteX33" fmla="*/ 2706255 w 4218709"/>
                    <a:gd name="connsiteY33" fmla="*/ 2470727 h 3477490"/>
                    <a:gd name="connsiteX34" fmla="*/ 2373746 w 4218709"/>
                    <a:gd name="connsiteY34" fmla="*/ 2249054 h 3477490"/>
                    <a:gd name="connsiteX35" fmla="*/ 2264513 w 4218709"/>
                    <a:gd name="connsiteY35" fmla="*/ 2395154 h 3477490"/>
                    <a:gd name="connsiteX36" fmla="*/ 2290618 w 4218709"/>
                    <a:gd name="connsiteY36" fmla="*/ 2927927 h 3477490"/>
                    <a:gd name="connsiteX37" fmla="*/ 2124364 w 4218709"/>
                    <a:gd name="connsiteY37" fmla="*/ 2872509 h 3477490"/>
                    <a:gd name="connsiteX38" fmla="*/ 2055091 w 4218709"/>
                    <a:gd name="connsiteY38" fmla="*/ 2387600 h 3477490"/>
                    <a:gd name="connsiteX39" fmla="*/ 1320800 w 4218709"/>
                    <a:gd name="connsiteY39" fmla="*/ 3343563 h 3477490"/>
                    <a:gd name="connsiteX40" fmla="*/ 1334655 w 4218709"/>
                    <a:gd name="connsiteY40" fmla="*/ 3191163 h 3477490"/>
                    <a:gd name="connsiteX0" fmla="*/ 1306946 w 4216310"/>
                    <a:gd name="connsiteY0" fmla="*/ 3246581 h 3477490"/>
                    <a:gd name="connsiteX1" fmla="*/ 1861127 w 4216310"/>
                    <a:gd name="connsiteY1" fmla="*/ 2096654 h 3477490"/>
                    <a:gd name="connsiteX2" fmla="*/ 1390073 w 4216310"/>
                    <a:gd name="connsiteY2" fmla="*/ 1085272 h 3477490"/>
                    <a:gd name="connsiteX3" fmla="*/ 73891 w 4216310"/>
                    <a:gd name="connsiteY3" fmla="*/ 697345 h 3477490"/>
                    <a:gd name="connsiteX4" fmla="*/ 946727 w 4216310"/>
                    <a:gd name="connsiteY4" fmla="*/ 808181 h 3477490"/>
                    <a:gd name="connsiteX5" fmla="*/ 669636 w 4216310"/>
                    <a:gd name="connsiteY5" fmla="*/ 614218 h 3477490"/>
                    <a:gd name="connsiteX6" fmla="*/ 808182 w 4216310"/>
                    <a:gd name="connsiteY6" fmla="*/ 628072 h 3477490"/>
                    <a:gd name="connsiteX7" fmla="*/ 1043709 w 4216310"/>
                    <a:gd name="connsiteY7" fmla="*/ 725054 h 3477490"/>
                    <a:gd name="connsiteX8" fmla="*/ 1029855 w 4216310"/>
                    <a:gd name="connsiteY8" fmla="*/ 461818 h 3477490"/>
                    <a:gd name="connsiteX9" fmla="*/ 1140691 w 4216310"/>
                    <a:gd name="connsiteY9" fmla="*/ 697345 h 3477490"/>
                    <a:gd name="connsiteX10" fmla="*/ 1376218 w 4216310"/>
                    <a:gd name="connsiteY10" fmla="*/ 808181 h 3477490"/>
                    <a:gd name="connsiteX11" fmla="*/ 1639455 w 4216310"/>
                    <a:gd name="connsiteY11" fmla="*/ 655781 h 3477490"/>
                    <a:gd name="connsiteX12" fmla="*/ 1639455 w 4216310"/>
                    <a:gd name="connsiteY12" fmla="*/ 350981 h 3477490"/>
                    <a:gd name="connsiteX13" fmla="*/ 1930400 w 4216310"/>
                    <a:gd name="connsiteY13" fmla="*/ 240145 h 3477490"/>
                    <a:gd name="connsiteX14" fmla="*/ 2221346 w 4216310"/>
                    <a:gd name="connsiteY14" fmla="*/ 4618 h 3477490"/>
                    <a:gd name="connsiteX15" fmla="*/ 2498436 w 4216310"/>
                    <a:gd name="connsiteY15" fmla="*/ 267854 h 3477490"/>
                    <a:gd name="connsiteX16" fmla="*/ 2761673 w 4216310"/>
                    <a:gd name="connsiteY16" fmla="*/ 212436 h 3477490"/>
                    <a:gd name="connsiteX17" fmla="*/ 3024909 w 4216310"/>
                    <a:gd name="connsiteY17" fmla="*/ 628072 h 3477490"/>
                    <a:gd name="connsiteX18" fmla="*/ 3385127 w 4216310"/>
                    <a:gd name="connsiteY18" fmla="*/ 891309 h 3477490"/>
                    <a:gd name="connsiteX19" fmla="*/ 3288146 w 4216310"/>
                    <a:gd name="connsiteY19" fmla="*/ 1209963 h 3477490"/>
                    <a:gd name="connsiteX20" fmla="*/ 3621199 w 4216310"/>
                    <a:gd name="connsiteY20" fmla="*/ 1354500 h 3477490"/>
                    <a:gd name="connsiteX21" fmla="*/ 4133273 w 4216310"/>
                    <a:gd name="connsiteY21" fmla="*/ 1029854 h 3477490"/>
                    <a:gd name="connsiteX22" fmla="*/ 4119418 w 4216310"/>
                    <a:gd name="connsiteY22" fmla="*/ 1182254 h 3477490"/>
                    <a:gd name="connsiteX23" fmla="*/ 3676073 w 4216310"/>
                    <a:gd name="connsiteY23" fmla="*/ 1487054 h 3477490"/>
                    <a:gd name="connsiteX24" fmla="*/ 4160982 w 4216310"/>
                    <a:gd name="connsiteY24" fmla="*/ 1833418 h 3477490"/>
                    <a:gd name="connsiteX25" fmla="*/ 3620655 w 4216310"/>
                    <a:gd name="connsiteY25" fmla="*/ 1625600 h 3477490"/>
                    <a:gd name="connsiteX26" fmla="*/ 3579091 w 4216310"/>
                    <a:gd name="connsiteY26" fmla="*/ 1930400 h 3477490"/>
                    <a:gd name="connsiteX27" fmla="*/ 3911600 w 4216310"/>
                    <a:gd name="connsiteY27" fmla="*/ 2484581 h 3477490"/>
                    <a:gd name="connsiteX28" fmla="*/ 3786909 w 4216310"/>
                    <a:gd name="connsiteY28" fmla="*/ 2498436 h 3477490"/>
                    <a:gd name="connsiteX29" fmla="*/ 3385127 w 4216310"/>
                    <a:gd name="connsiteY29" fmla="*/ 1805709 h 3477490"/>
                    <a:gd name="connsiteX30" fmla="*/ 3260436 w 4216310"/>
                    <a:gd name="connsiteY30" fmla="*/ 1570181 h 3477490"/>
                    <a:gd name="connsiteX31" fmla="*/ 3011055 w 4216310"/>
                    <a:gd name="connsiteY31" fmla="*/ 1874981 h 3477490"/>
                    <a:gd name="connsiteX32" fmla="*/ 3024909 w 4216310"/>
                    <a:gd name="connsiteY32" fmla="*/ 2304472 h 3477490"/>
                    <a:gd name="connsiteX33" fmla="*/ 2706255 w 4216310"/>
                    <a:gd name="connsiteY33" fmla="*/ 2470727 h 3477490"/>
                    <a:gd name="connsiteX34" fmla="*/ 2373746 w 4216310"/>
                    <a:gd name="connsiteY34" fmla="*/ 2249054 h 3477490"/>
                    <a:gd name="connsiteX35" fmla="*/ 2264513 w 4216310"/>
                    <a:gd name="connsiteY35" fmla="*/ 2395154 h 3477490"/>
                    <a:gd name="connsiteX36" fmla="*/ 2290618 w 4216310"/>
                    <a:gd name="connsiteY36" fmla="*/ 2927927 h 3477490"/>
                    <a:gd name="connsiteX37" fmla="*/ 2124364 w 4216310"/>
                    <a:gd name="connsiteY37" fmla="*/ 2872509 h 3477490"/>
                    <a:gd name="connsiteX38" fmla="*/ 2055091 w 4216310"/>
                    <a:gd name="connsiteY38" fmla="*/ 2387600 h 3477490"/>
                    <a:gd name="connsiteX39" fmla="*/ 1320800 w 4216310"/>
                    <a:gd name="connsiteY39" fmla="*/ 3343563 h 3477490"/>
                    <a:gd name="connsiteX40" fmla="*/ 1334655 w 4216310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024909 w 4240783"/>
                    <a:gd name="connsiteY17" fmla="*/ 628072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46581 h 3477490"/>
                    <a:gd name="connsiteX1" fmla="*/ 1861127 w 4240783"/>
                    <a:gd name="connsiteY1" fmla="*/ 2096654 h 3477490"/>
                    <a:gd name="connsiteX2" fmla="*/ 1390073 w 4240783"/>
                    <a:gd name="connsiteY2" fmla="*/ 1085272 h 3477490"/>
                    <a:gd name="connsiteX3" fmla="*/ 73891 w 4240783"/>
                    <a:gd name="connsiteY3" fmla="*/ 697345 h 3477490"/>
                    <a:gd name="connsiteX4" fmla="*/ 946727 w 4240783"/>
                    <a:gd name="connsiteY4" fmla="*/ 808181 h 3477490"/>
                    <a:gd name="connsiteX5" fmla="*/ 669636 w 4240783"/>
                    <a:gd name="connsiteY5" fmla="*/ 614218 h 3477490"/>
                    <a:gd name="connsiteX6" fmla="*/ 808182 w 4240783"/>
                    <a:gd name="connsiteY6" fmla="*/ 628072 h 3477490"/>
                    <a:gd name="connsiteX7" fmla="*/ 1043709 w 4240783"/>
                    <a:gd name="connsiteY7" fmla="*/ 725054 h 3477490"/>
                    <a:gd name="connsiteX8" fmla="*/ 1029855 w 4240783"/>
                    <a:gd name="connsiteY8" fmla="*/ 461818 h 3477490"/>
                    <a:gd name="connsiteX9" fmla="*/ 1140691 w 4240783"/>
                    <a:gd name="connsiteY9" fmla="*/ 697345 h 3477490"/>
                    <a:gd name="connsiteX10" fmla="*/ 1376218 w 4240783"/>
                    <a:gd name="connsiteY10" fmla="*/ 808181 h 3477490"/>
                    <a:gd name="connsiteX11" fmla="*/ 1639455 w 4240783"/>
                    <a:gd name="connsiteY11" fmla="*/ 655781 h 3477490"/>
                    <a:gd name="connsiteX12" fmla="*/ 1639455 w 4240783"/>
                    <a:gd name="connsiteY12" fmla="*/ 350981 h 3477490"/>
                    <a:gd name="connsiteX13" fmla="*/ 1930400 w 4240783"/>
                    <a:gd name="connsiteY13" fmla="*/ 240145 h 3477490"/>
                    <a:gd name="connsiteX14" fmla="*/ 2221346 w 4240783"/>
                    <a:gd name="connsiteY14" fmla="*/ 4618 h 3477490"/>
                    <a:gd name="connsiteX15" fmla="*/ 2498436 w 4240783"/>
                    <a:gd name="connsiteY15" fmla="*/ 267854 h 3477490"/>
                    <a:gd name="connsiteX16" fmla="*/ 2761673 w 4240783"/>
                    <a:gd name="connsiteY16" fmla="*/ 212436 h 3477490"/>
                    <a:gd name="connsiteX17" fmla="*/ 3411982 w 4240783"/>
                    <a:gd name="connsiteY17" fmla="*/ 363993 h 3477490"/>
                    <a:gd name="connsiteX18" fmla="*/ 3385127 w 4240783"/>
                    <a:gd name="connsiteY18" fmla="*/ 891309 h 3477490"/>
                    <a:gd name="connsiteX19" fmla="*/ 3288146 w 4240783"/>
                    <a:gd name="connsiteY19" fmla="*/ 1209963 h 3477490"/>
                    <a:gd name="connsiteX20" fmla="*/ 3474364 w 4240783"/>
                    <a:gd name="connsiteY20" fmla="*/ 1302011 h 3477490"/>
                    <a:gd name="connsiteX21" fmla="*/ 4133273 w 4240783"/>
                    <a:gd name="connsiteY21" fmla="*/ 1029854 h 3477490"/>
                    <a:gd name="connsiteX22" fmla="*/ 4119418 w 4240783"/>
                    <a:gd name="connsiteY22" fmla="*/ 1182254 h 3477490"/>
                    <a:gd name="connsiteX23" fmla="*/ 3676073 w 4240783"/>
                    <a:gd name="connsiteY23" fmla="*/ 1487054 h 3477490"/>
                    <a:gd name="connsiteX24" fmla="*/ 4160982 w 4240783"/>
                    <a:gd name="connsiteY24" fmla="*/ 1833418 h 3477490"/>
                    <a:gd name="connsiteX25" fmla="*/ 3620655 w 4240783"/>
                    <a:gd name="connsiteY25" fmla="*/ 1625600 h 3477490"/>
                    <a:gd name="connsiteX26" fmla="*/ 3579091 w 4240783"/>
                    <a:gd name="connsiteY26" fmla="*/ 1930400 h 3477490"/>
                    <a:gd name="connsiteX27" fmla="*/ 3911600 w 4240783"/>
                    <a:gd name="connsiteY27" fmla="*/ 2484581 h 3477490"/>
                    <a:gd name="connsiteX28" fmla="*/ 3786909 w 4240783"/>
                    <a:gd name="connsiteY28" fmla="*/ 2498436 h 3477490"/>
                    <a:gd name="connsiteX29" fmla="*/ 3385127 w 4240783"/>
                    <a:gd name="connsiteY29" fmla="*/ 1805709 h 3477490"/>
                    <a:gd name="connsiteX30" fmla="*/ 3260436 w 4240783"/>
                    <a:gd name="connsiteY30" fmla="*/ 1570181 h 3477490"/>
                    <a:gd name="connsiteX31" fmla="*/ 3011055 w 4240783"/>
                    <a:gd name="connsiteY31" fmla="*/ 1874981 h 3477490"/>
                    <a:gd name="connsiteX32" fmla="*/ 3024909 w 4240783"/>
                    <a:gd name="connsiteY32" fmla="*/ 2304472 h 3477490"/>
                    <a:gd name="connsiteX33" fmla="*/ 2706255 w 4240783"/>
                    <a:gd name="connsiteY33" fmla="*/ 2470727 h 3477490"/>
                    <a:gd name="connsiteX34" fmla="*/ 2373746 w 4240783"/>
                    <a:gd name="connsiteY34" fmla="*/ 2249054 h 3477490"/>
                    <a:gd name="connsiteX35" fmla="*/ 2264513 w 4240783"/>
                    <a:gd name="connsiteY35" fmla="*/ 2395154 h 3477490"/>
                    <a:gd name="connsiteX36" fmla="*/ 2290618 w 4240783"/>
                    <a:gd name="connsiteY36" fmla="*/ 2927927 h 3477490"/>
                    <a:gd name="connsiteX37" fmla="*/ 2124364 w 4240783"/>
                    <a:gd name="connsiteY37" fmla="*/ 2872509 h 3477490"/>
                    <a:gd name="connsiteX38" fmla="*/ 2055091 w 4240783"/>
                    <a:gd name="connsiteY38" fmla="*/ 2387600 h 3477490"/>
                    <a:gd name="connsiteX39" fmla="*/ 1320800 w 4240783"/>
                    <a:gd name="connsiteY39" fmla="*/ 3343563 h 3477490"/>
                    <a:gd name="connsiteX40" fmla="*/ 1334655 w 4240783"/>
                    <a:gd name="connsiteY40" fmla="*/ 3191163 h 3477490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98436 w 4240783"/>
                    <a:gd name="connsiteY15" fmla="*/ 310078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61673 w 4240783"/>
                    <a:gd name="connsiteY16" fmla="*/ 254660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390073 w 4240783"/>
                    <a:gd name="connsiteY2" fmla="*/ 1127496 h 3519714"/>
                    <a:gd name="connsiteX3" fmla="*/ 73891 w 4240783"/>
                    <a:gd name="connsiteY3" fmla="*/ 739569 h 3519714"/>
                    <a:gd name="connsiteX4" fmla="*/ 946727 w 4240783"/>
                    <a:gd name="connsiteY4" fmla="*/ 850405 h 3519714"/>
                    <a:gd name="connsiteX5" fmla="*/ 669636 w 4240783"/>
                    <a:gd name="connsiteY5" fmla="*/ 656442 h 3519714"/>
                    <a:gd name="connsiteX6" fmla="*/ 808182 w 4240783"/>
                    <a:gd name="connsiteY6" fmla="*/ 670296 h 3519714"/>
                    <a:gd name="connsiteX7" fmla="*/ 1043709 w 4240783"/>
                    <a:gd name="connsiteY7" fmla="*/ 767278 h 3519714"/>
                    <a:gd name="connsiteX8" fmla="*/ 1263783 w 4240783"/>
                    <a:gd name="connsiteY8" fmla="*/ 4617 h 3519714"/>
                    <a:gd name="connsiteX9" fmla="*/ 1140691 w 4240783"/>
                    <a:gd name="connsiteY9" fmla="*/ 739569 h 3519714"/>
                    <a:gd name="connsiteX10" fmla="*/ 1376218 w 4240783"/>
                    <a:gd name="connsiteY10" fmla="*/ 850405 h 3519714"/>
                    <a:gd name="connsiteX11" fmla="*/ 1639455 w 4240783"/>
                    <a:gd name="connsiteY11" fmla="*/ 698005 h 3519714"/>
                    <a:gd name="connsiteX12" fmla="*/ 1639455 w 4240783"/>
                    <a:gd name="connsiteY12" fmla="*/ 393205 h 3519714"/>
                    <a:gd name="connsiteX13" fmla="*/ 1930400 w 4240783"/>
                    <a:gd name="connsiteY13" fmla="*/ 282369 h 3519714"/>
                    <a:gd name="connsiteX14" fmla="*/ 2221346 w 4240783"/>
                    <a:gd name="connsiteY14" fmla="*/ 46842 h 3519714"/>
                    <a:gd name="connsiteX15" fmla="*/ 2438459 w 4240783"/>
                    <a:gd name="connsiteY15" fmla="*/ 424514 h 3519714"/>
                    <a:gd name="connsiteX16" fmla="*/ 2778386 w 4240783"/>
                    <a:gd name="connsiteY16" fmla="*/ 362879 h 3519714"/>
                    <a:gd name="connsiteX17" fmla="*/ 3411982 w 4240783"/>
                    <a:gd name="connsiteY17" fmla="*/ 406217 h 3519714"/>
                    <a:gd name="connsiteX18" fmla="*/ 3385127 w 4240783"/>
                    <a:gd name="connsiteY18" fmla="*/ 933533 h 3519714"/>
                    <a:gd name="connsiteX19" fmla="*/ 3288146 w 4240783"/>
                    <a:gd name="connsiteY19" fmla="*/ 1252187 h 3519714"/>
                    <a:gd name="connsiteX20" fmla="*/ 3474364 w 4240783"/>
                    <a:gd name="connsiteY20" fmla="*/ 1344235 h 3519714"/>
                    <a:gd name="connsiteX21" fmla="*/ 4133273 w 4240783"/>
                    <a:gd name="connsiteY21" fmla="*/ 1072078 h 3519714"/>
                    <a:gd name="connsiteX22" fmla="*/ 4119418 w 4240783"/>
                    <a:gd name="connsiteY22" fmla="*/ 1224478 h 3519714"/>
                    <a:gd name="connsiteX23" fmla="*/ 3676073 w 4240783"/>
                    <a:gd name="connsiteY23" fmla="*/ 1529278 h 3519714"/>
                    <a:gd name="connsiteX24" fmla="*/ 4160982 w 4240783"/>
                    <a:gd name="connsiteY24" fmla="*/ 1875642 h 3519714"/>
                    <a:gd name="connsiteX25" fmla="*/ 3620655 w 4240783"/>
                    <a:gd name="connsiteY25" fmla="*/ 1667824 h 3519714"/>
                    <a:gd name="connsiteX26" fmla="*/ 3579091 w 4240783"/>
                    <a:gd name="connsiteY26" fmla="*/ 1972624 h 3519714"/>
                    <a:gd name="connsiteX27" fmla="*/ 3911600 w 4240783"/>
                    <a:gd name="connsiteY27" fmla="*/ 2526805 h 3519714"/>
                    <a:gd name="connsiteX28" fmla="*/ 3786909 w 4240783"/>
                    <a:gd name="connsiteY28" fmla="*/ 2540660 h 3519714"/>
                    <a:gd name="connsiteX29" fmla="*/ 3385127 w 4240783"/>
                    <a:gd name="connsiteY29" fmla="*/ 1847933 h 3519714"/>
                    <a:gd name="connsiteX30" fmla="*/ 3260436 w 4240783"/>
                    <a:gd name="connsiteY30" fmla="*/ 1612405 h 3519714"/>
                    <a:gd name="connsiteX31" fmla="*/ 3011055 w 4240783"/>
                    <a:gd name="connsiteY31" fmla="*/ 1917205 h 3519714"/>
                    <a:gd name="connsiteX32" fmla="*/ 3024909 w 4240783"/>
                    <a:gd name="connsiteY32" fmla="*/ 2346696 h 3519714"/>
                    <a:gd name="connsiteX33" fmla="*/ 2706255 w 4240783"/>
                    <a:gd name="connsiteY33" fmla="*/ 2512951 h 3519714"/>
                    <a:gd name="connsiteX34" fmla="*/ 2373746 w 4240783"/>
                    <a:gd name="connsiteY34" fmla="*/ 2291278 h 3519714"/>
                    <a:gd name="connsiteX35" fmla="*/ 2264513 w 4240783"/>
                    <a:gd name="connsiteY35" fmla="*/ 2437378 h 3519714"/>
                    <a:gd name="connsiteX36" fmla="*/ 2290618 w 4240783"/>
                    <a:gd name="connsiteY36" fmla="*/ 2970151 h 3519714"/>
                    <a:gd name="connsiteX37" fmla="*/ 2124364 w 4240783"/>
                    <a:gd name="connsiteY37" fmla="*/ 2914733 h 3519714"/>
                    <a:gd name="connsiteX38" fmla="*/ 2055091 w 4240783"/>
                    <a:gd name="connsiteY38" fmla="*/ 2429824 h 3519714"/>
                    <a:gd name="connsiteX39" fmla="*/ 1320800 w 4240783"/>
                    <a:gd name="connsiteY39" fmla="*/ 3385787 h 3519714"/>
                    <a:gd name="connsiteX40" fmla="*/ 1334655 w 4240783"/>
                    <a:gd name="connsiteY40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411982 w 4240783"/>
                    <a:gd name="connsiteY18" fmla="*/ 40621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778386 w 4240783"/>
                    <a:gd name="connsiteY17" fmla="*/ 362879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819888 w 4240783"/>
                    <a:gd name="connsiteY17" fmla="*/ 498535 h 3519714"/>
                    <a:gd name="connsiteX18" fmla="*/ 3306649 w 4240783"/>
                    <a:gd name="connsiteY18" fmla="*/ 489387 h 3519714"/>
                    <a:gd name="connsiteX19" fmla="*/ 3385127 w 4240783"/>
                    <a:gd name="connsiteY19" fmla="*/ 933533 h 3519714"/>
                    <a:gd name="connsiteX20" fmla="*/ 3288146 w 4240783"/>
                    <a:gd name="connsiteY20" fmla="*/ 1252187 h 3519714"/>
                    <a:gd name="connsiteX21" fmla="*/ 3474364 w 4240783"/>
                    <a:gd name="connsiteY21" fmla="*/ 1344235 h 3519714"/>
                    <a:gd name="connsiteX22" fmla="*/ 4133273 w 4240783"/>
                    <a:gd name="connsiteY22" fmla="*/ 1072078 h 3519714"/>
                    <a:gd name="connsiteX23" fmla="*/ 4119418 w 4240783"/>
                    <a:gd name="connsiteY23" fmla="*/ 1224478 h 3519714"/>
                    <a:gd name="connsiteX24" fmla="*/ 3676073 w 4240783"/>
                    <a:gd name="connsiteY24" fmla="*/ 1529278 h 3519714"/>
                    <a:gd name="connsiteX25" fmla="*/ 4160982 w 4240783"/>
                    <a:gd name="connsiteY25" fmla="*/ 1875642 h 3519714"/>
                    <a:gd name="connsiteX26" fmla="*/ 3620655 w 4240783"/>
                    <a:gd name="connsiteY26" fmla="*/ 1667824 h 3519714"/>
                    <a:gd name="connsiteX27" fmla="*/ 3579091 w 4240783"/>
                    <a:gd name="connsiteY27" fmla="*/ 1972624 h 3519714"/>
                    <a:gd name="connsiteX28" fmla="*/ 3911600 w 4240783"/>
                    <a:gd name="connsiteY28" fmla="*/ 2526805 h 3519714"/>
                    <a:gd name="connsiteX29" fmla="*/ 3786909 w 4240783"/>
                    <a:gd name="connsiteY29" fmla="*/ 2540660 h 3519714"/>
                    <a:gd name="connsiteX30" fmla="*/ 3385127 w 4240783"/>
                    <a:gd name="connsiteY30" fmla="*/ 1847933 h 3519714"/>
                    <a:gd name="connsiteX31" fmla="*/ 3260436 w 4240783"/>
                    <a:gd name="connsiteY31" fmla="*/ 1612405 h 3519714"/>
                    <a:gd name="connsiteX32" fmla="*/ 3011055 w 4240783"/>
                    <a:gd name="connsiteY32" fmla="*/ 1917205 h 3519714"/>
                    <a:gd name="connsiteX33" fmla="*/ 3024909 w 4240783"/>
                    <a:gd name="connsiteY33" fmla="*/ 2346696 h 3519714"/>
                    <a:gd name="connsiteX34" fmla="*/ 2706255 w 4240783"/>
                    <a:gd name="connsiteY34" fmla="*/ 2512951 h 3519714"/>
                    <a:gd name="connsiteX35" fmla="*/ 2373746 w 4240783"/>
                    <a:gd name="connsiteY35" fmla="*/ 2291278 h 3519714"/>
                    <a:gd name="connsiteX36" fmla="*/ 2264513 w 4240783"/>
                    <a:gd name="connsiteY36" fmla="*/ 2437378 h 3519714"/>
                    <a:gd name="connsiteX37" fmla="*/ 2290618 w 4240783"/>
                    <a:gd name="connsiteY37" fmla="*/ 2970151 h 3519714"/>
                    <a:gd name="connsiteX38" fmla="*/ 2124364 w 4240783"/>
                    <a:gd name="connsiteY38" fmla="*/ 2914733 h 3519714"/>
                    <a:gd name="connsiteX39" fmla="*/ 2055091 w 4240783"/>
                    <a:gd name="connsiteY39" fmla="*/ 2429824 h 3519714"/>
                    <a:gd name="connsiteX40" fmla="*/ 1320800 w 4240783"/>
                    <a:gd name="connsiteY40" fmla="*/ 3385787 h 3519714"/>
                    <a:gd name="connsiteX41" fmla="*/ 1334655 w 4240783"/>
                    <a:gd name="connsiteY41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306649 w 4240783"/>
                    <a:gd name="connsiteY19" fmla="*/ 489387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438459 w 4240783"/>
                    <a:gd name="connsiteY16" fmla="*/ 424514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3024909 w 4240783"/>
                    <a:gd name="connsiteY34" fmla="*/ 234669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306946 w 4240783"/>
                    <a:gd name="connsiteY0" fmla="*/ 3288805 h 3519714"/>
                    <a:gd name="connsiteX1" fmla="*/ 1861127 w 4240783"/>
                    <a:gd name="connsiteY1" fmla="*/ 2138878 h 3519714"/>
                    <a:gd name="connsiteX2" fmla="*/ 1048619 w 4240783"/>
                    <a:gd name="connsiteY2" fmla="*/ 1942289 h 3519714"/>
                    <a:gd name="connsiteX3" fmla="*/ 1390073 w 4240783"/>
                    <a:gd name="connsiteY3" fmla="*/ 1127496 h 3519714"/>
                    <a:gd name="connsiteX4" fmla="*/ 73891 w 4240783"/>
                    <a:gd name="connsiteY4" fmla="*/ 739569 h 3519714"/>
                    <a:gd name="connsiteX5" fmla="*/ 946727 w 4240783"/>
                    <a:gd name="connsiteY5" fmla="*/ 850405 h 3519714"/>
                    <a:gd name="connsiteX6" fmla="*/ 669636 w 4240783"/>
                    <a:gd name="connsiteY6" fmla="*/ 656442 h 3519714"/>
                    <a:gd name="connsiteX7" fmla="*/ 808182 w 4240783"/>
                    <a:gd name="connsiteY7" fmla="*/ 670296 h 3519714"/>
                    <a:gd name="connsiteX8" fmla="*/ 1043709 w 4240783"/>
                    <a:gd name="connsiteY8" fmla="*/ 767278 h 3519714"/>
                    <a:gd name="connsiteX9" fmla="*/ 1263783 w 4240783"/>
                    <a:gd name="connsiteY9" fmla="*/ 4617 h 3519714"/>
                    <a:gd name="connsiteX10" fmla="*/ 1140691 w 4240783"/>
                    <a:gd name="connsiteY10" fmla="*/ 739569 h 3519714"/>
                    <a:gd name="connsiteX11" fmla="*/ 1376218 w 4240783"/>
                    <a:gd name="connsiteY11" fmla="*/ 850405 h 3519714"/>
                    <a:gd name="connsiteX12" fmla="*/ 1639455 w 4240783"/>
                    <a:gd name="connsiteY12" fmla="*/ 698005 h 3519714"/>
                    <a:gd name="connsiteX13" fmla="*/ 1639455 w 4240783"/>
                    <a:gd name="connsiteY13" fmla="*/ 393205 h 3519714"/>
                    <a:gd name="connsiteX14" fmla="*/ 1930400 w 4240783"/>
                    <a:gd name="connsiteY14" fmla="*/ 282369 h 3519714"/>
                    <a:gd name="connsiteX15" fmla="*/ 2221346 w 4240783"/>
                    <a:gd name="connsiteY15" fmla="*/ 46842 h 3519714"/>
                    <a:gd name="connsiteX16" fmla="*/ 2333127 w 4240783"/>
                    <a:gd name="connsiteY16" fmla="*/ 507683 h 3519714"/>
                    <a:gd name="connsiteX17" fmla="*/ 2479961 w 4240783"/>
                    <a:gd name="connsiteY17" fmla="*/ 560170 h 3519714"/>
                    <a:gd name="connsiteX18" fmla="*/ 2819888 w 4240783"/>
                    <a:gd name="connsiteY18" fmla="*/ 498535 h 3519714"/>
                    <a:gd name="connsiteX19" fmla="*/ 3499741 w 4240783"/>
                    <a:gd name="connsiteY19" fmla="*/ 375265 h 3519714"/>
                    <a:gd name="connsiteX20" fmla="*/ 3385127 w 4240783"/>
                    <a:gd name="connsiteY20" fmla="*/ 933533 h 3519714"/>
                    <a:gd name="connsiteX21" fmla="*/ 3288146 w 4240783"/>
                    <a:gd name="connsiteY21" fmla="*/ 1252187 h 3519714"/>
                    <a:gd name="connsiteX22" fmla="*/ 3474364 w 4240783"/>
                    <a:gd name="connsiteY22" fmla="*/ 1344235 h 3519714"/>
                    <a:gd name="connsiteX23" fmla="*/ 4133273 w 4240783"/>
                    <a:gd name="connsiteY23" fmla="*/ 1072078 h 3519714"/>
                    <a:gd name="connsiteX24" fmla="*/ 4119418 w 4240783"/>
                    <a:gd name="connsiteY24" fmla="*/ 1224478 h 3519714"/>
                    <a:gd name="connsiteX25" fmla="*/ 3676073 w 4240783"/>
                    <a:gd name="connsiteY25" fmla="*/ 1529278 h 3519714"/>
                    <a:gd name="connsiteX26" fmla="*/ 4160982 w 4240783"/>
                    <a:gd name="connsiteY26" fmla="*/ 1875642 h 3519714"/>
                    <a:gd name="connsiteX27" fmla="*/ 3620655 w 4240783"/>
                    <a:gd name="connsiteY27" fmla="*/ 1667824 h 3519714"/>
                    <a:gd name="connsiteX28" fmla="*/ 3579091 w 4240783"/>
                    <a:gd name="connsiteY28" fmla="*/ 1972624 h 3519714"/>
                    <a:gd name="connsiteX29" fmla="*/ 3911600 w 4240783"/>
                    <a:gd name="connsiteY29" fmla="*/ 2526805 h 3519714"/>
                    <a:gd name="connsiteX30" fmla="*/ 3786909 w 4240783"/>
                    <a:gd name="connsiteY30" fmla="*/ 2540660 h 3519714"/>
                    <a:gd name="connsiteX31" fmla="*/ 3385127 w 4240783"/>
                    <a:gd name="connsiteY31" fmla="*/ 1847933 h 3519714"/>
                    <a:gd name="connsiteX32" fmla="*/ 3260436 w 4240783"/>
                    <a:gd name="connsiteY32" fmla="*/ 1612405 h 3519714"/>
                    <a:gd name="connsiteX33" fmla="*/ 3011055 w 4240783"/>
                    <a:gd name="connsiteY33" fmla="*/ 1917205 h 3519714"/>
                    <a:gd name="connsiteX34" fmla="*/ 2998971 w 4240783"/>
                    <a:gd name="connsiteY34" fmla="*/ 2760276 h 3519714"/>
                    <a:gd name="connsiteX35" fmla="*/ 2706255 w 4240783"/>
                    <a:gd name="connsiteY35" fmla="*/ 2512951 h 3519714"/>
                    <a:gd name="connsiteX36" fmla="*/ 2373746 w 4240783"/>
                    <a:gd name="connsiteY36" fmla="*/ 2291278 h 3519714"/>
                    <a:gd name="connsiteX37" fmla="*/ 2264513 w 4240783"/>
                    <a:gd name="connsiteY37" fmla="*/ 2437378 h 3519714"/>
                    <a:gd name="connsiteX38" fmla="*/ 2290618 w 4240783"/>
                    <a:gd name="connsiteY38" fmla="*/ 2970151 h 3519714"/>
                    <a:gd name="connsiteX39" fmla="*/ 2124364 w 4240783"/>
                    <a:gd name="connsiteY39" fmla="*/ 2914733 h 3519714"/>
                    <a:gd name="connsiteX40" fmla="*/ 2055091 w 4240783"/>
                    <a:gd name="connsiteY40" fmla="*/ 2429824 h 3519714"/>
                    <a:gd name="connsiteX41" fmla="*/ 1320800 w 4240783"/>
                    <a:gd name="connsiteY41" fmla="*/ 3385787 h 3519714"/>
                    <a:gd name="connsiteX42" fmla="*/ 1334655 w 4240783"/>
                    <a:gd name="connsiteY42" fmla="*/ 3233387 h 3519714"/>
                    <a:gd name="connsiteX0" fmla="*/ 1287792 w 4221629"/>
                    <a:gd name="connsiteY0" fmla="*/ 3288805 h 3519714"/>
                    <a:gd name="connsiteX1" fmla="*/ 1841973 w 4221629"/>
                    <a:gd name="connsiteY1" fmla="*/ 2138878 h 3519714"/>
                    <a:gd name="connsiteX2" fmla="*/ 1029465 w 4221629"/>
                    <a:gd name="connsiteY2" fmla="*/ 1942289 h 3519714"/>
                    <a:gd name="connsiteX3" fmla="*/ 1255997 w 4221629"/>
                    <a:gd name="connsiteY3" fmla="*/ 1411509 h 3519714"/>
                    <a:gd name="connsiteX4" fmla="*/ 54737 w 4221629"/>
                    <a:gd name="connsiteY4" fmla="*/ 739569 h 3519714"/>
                    <a:gd name="connsiteX5" fmla="*/ 927573 w 4221629"/>
                    <a:gd name="connsiteY5" fmla="*/ 850405 h 3519714"/>
                    <a:gd name="connsiteX6" fmla="*/ 650482 w 4221629"/>
                    <a:gd name="connsiteY6" fmla="*/ 656442 h 3519714"/>
                    <a:gd name="connsiteX7" fmla="*/ 789028 w 4221629"/>
                    <a:gd name="connsiteY7" fmla="*/ 670296 h 3519714"/>
                    <a:gd name="connsiteX8" fmla="*/ 1024555 w 4221629"/>
                    <a:gd name="connsiteY8" fmla="*/ 767278 h 3519714"/>
                    <a:gd name="connsiteX9" fmla="*/ 1244629 w 4221629"/>
                    <a:gd name="connsiteY9" fmla="*/ 4617 h 3519714"/>
                    <a:gd name="connsiteX10" fmla="*/ 1121537 w 4221629"/>
                    <a:gd name="connsiteY10" fmla="*/ 739569 h 3519714"/>
                    <a:gd name="connsiteX11" fmla="*/ 1357064 w 4221629"/>
                    <a:gd name="connsiteY11" fmla="*/ 850405 h 3519714"/>
                    <a:gd name="connsiteX12" fmla="*/ 1620301 w 4221629"/>
                    <a:gd name="connsiteY12" fmla="*/ 698005 h 3519714"/>
                    <a:gd name="connsiteX13" fmla="*/ 1620301 w 4221629"/>
                    <a:gd name="connsiteY13" fmla="*/ 393205 h 3519714"/>
                    <a:gd name="connsiteX14" fmla="*/ 1911246 w 4221629"/>
                    <a:gd name="connsiteY14" fmla="*/ 282369 h 3519714"/>
                    <a:gd name="connsiteX15" fmla="*/ 2202192 w 4221629"/>
                    <a:gd name="connsiteY15" fmla="*/ 46842 h 3519714"/>
                    <a:gd name="connsiteX16" fmla="*/ 2313973 w 4221629"/>
                    <a:gd name="connsiteY16" fmla="*/ 507683 h 3519714"/>
                    <a:gd name="connsiteX17" fmla="*/ 2460807 w 4221629"/>
                    <a:gd name="connsiteY17" fmla="*/ 560170 h 3519714"/>
                    <a:gd name="connsiteX18" fmla="*/ 2800734 w 4221629"/>
                    <a:gd name="connsiteY18" fmla="*/ 498535 h 3519714"/>
                    <a:gd name="connsiteX19" fmla="*/ 3480587 w 4221629"/>
                    <a:gd name="connsiteY19" fmla="*/ 375265 h 3519714"/>
                    <a:gd name="connsiteX20" fmla="*/ 3365973 w 4221629"/>
                    <a:gd name="connsiteY20" fmla="*/ 933533 h 3519714"/>
                    <a:gd name="connsiteX21" fmla="*/ 3268992 w 4221629"/>
                    <a:gd name="connsiteY21" fmla="*/ 1252187 h 3519714"/>
                    <a:gd name="connsiteX22" fmla="*/ 3455210 w 4221629"/>
                    <a:gd name="connsiteY22" fmla="*/ 1344235 h 3519714"/>
                    <a:gd name="connsiteX23" fmla="*/ 4114119 w 4221629"/>
                    <a:gd name="connsiteY23" fmla="*/ 1072078 h 3519714"/>
                    <a:gd name="connsiteX24" fmla="*/ 4100264 w 4221629"/>
                    <a:gd name="connsiteY24" fmla="*/ 1224478 h 3519714"/>
                    <a:gd name="connsiteX25" fmla="*/ 3656919 w 4221629"/>
                    <a:gd name="connsiteY25" fmla="*/ 1529278 h 3519714"/>
                    <a:gd name="connsiteX26" fmla="*/ 4141828 w 4221629"/>
                    <a:gd name="connsiteY26" fmla="*/ 1875642 h 3519714"/>
                    <a:gd name="connsiteX27" fmla="*/ 3601501 w 4221629"/>
                    <a:gd name="connsiteY27" fmla="*/ 1667824 h 3519714"/>
                    <a:gd name="connsiteX28" fmla="*/ 3559937 w 4221629"/>
                    <a:gd name="connsiteY28" fmla="*/ 1972624 h 3519714"/>
                    <a:gd name="connsiteX29" fmla="*/ 3892446 w 4221629"/>
                    <a:gd name="connsiteY29" fmla="*/ 2526805 h 3519714"/>
                    <a:gd name="connsiteX30" fmla="*/ 3767755 w 4221629"/>
                    <a:gd name="connsiteY30" fmla="*/ 2540660 h 3519714"/>
                    <a:gd name="connsiteX31" fmla="*/ 3365973 w 4221629"/>
                    <a:gd name="connsiteY31" fmla="*/ 1847933 h 3519714"/>
                    <a:gd name="connsiteX32" fmla="*/ 3241282 w 4221629"/>
                    <a:gd name="connsiteY32" fmla="*/ 1612405 h 3519714"/>
                    <a:gd name="connsiteX33" fmla="*/ 2991901 w 4221629"/>
                    <a:gd name="connsiteY33" fmla="*/ 1917205 h 3519714"/>
                    <a:gd name="connsiteX34" fmla="*/ 2979817 w 4221629"/>
                    <a:gd name="connsiteY34" fmla="*/ 2760276 h 3519714"/>
                    <a:gd name="connsiteX35" fmla="*/ 2687101 w 4221629"/>
                    <a:gd name="connsiteY35" fmla="*/ 2512951 h 3519714"/>
                    <a:gd name="connsiteX36" fmla="*/ 2354592 w 4221629"/>
                    <a:gd name="connsiteY36" fmla="*/ 2291278 h 3519714"/>
                    <a:gd name="connsiteX37" fmla="*/ 2245359 w 4221629"/>
                    <a:gd name="connsiteY37" fmla="*/ 2437378 h 3519714"/>
                    <a:gd name="connsiteX38" fmla="*/ 2271464 w 4221629"/>
                    <a:gd name="connsiteY38" fmla="*/ 2970151 h 3519714"/>
                    <a:gd name="connsiteX39" fmla="*/ 2105210 w 4221629"/>
                    <a:gd name="connsiteY39" fmla="*/ 2914733 h 3519714"/>
                    <a:gd name="connsiteX40" fmla="*/ 2035937 w 4221629"/>
                    <a:gd name="connsiteY40" fmla="*/ 2429824 h 3519714"/>
                    <a:gd name="connsiteX41" fmla="*/ 1301646 w 4221629"/>
                    <a:gd name="connsiteY41" fmla="*/ 3385787 h 3519714"/>
                    <a:gd name="connsiteX42" fmla="*/ 1315501 w 4221629"/>
                    <a:gd name="connsiteY42" fmla="*/ 3233387 h 351971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2979817 w 4221629"/>
                    <a:gd name="connsiteY34" fmla="*/ 27809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1029465 w 4221629"/>
                    <a:gd name="connsiteY2" fmla="*/ 1962999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1911246 w 4221629"/>
                    <a:gd name="connsiteY14" fmla="*/ 303079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00734 w 4221629"/>
                    <a:gd name="connsiteY18" fmla="*/ 519245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60807 w 4221629"/>
                    <a:gd name="connsiteY17" fmla="*/ 580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392524 w 4221629"/>
                    <a:gd name="connsiteY17" fmla="*/ 623587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287792 w 4221629"/>
                    <a:gd name="connsiteY0" fmla="*/ 3309515 h 3540424"/>
                    <a:gd name="connsiteX1" fmla="*/ 1841973 w 4221629"/>
                    <a:gd name="connsiteY1" fmla="*/ 2159588 h 3540424"/>
                    <a:gd name="connsiteX2" fmla="*/ 974359 w 4221629"/>
                    <a:gd name="connsiteY2" fmla="*/ 2235392 h 3540424"/>
                    <a:gd name="connsiteX3" fmla="*/ 1255997 w 4221629"/>
                    <a:gd name="connsiteY3" fmla="*/ 1432219 h 3540424"/>
                    <a:gd name="connsiteX4" fmla="*/ 54737 w 4221629"/>
                    <a:gd name="connsiteY4" fmla="*/ 760279 h 3540424"/>
                    <a:gd name="connsiteX5" fmla="*/ 927573 w 4221629"/>
                    <a:gd name="connsiteY5" fmla="*/ 871115 h 3540424"/>
                    <a:gd name="connsiteX6" fmla="*/ 650482 w 4221629"/>
                    <a:gd name="connsiteY6" fmla="*/ 677152 h 3540424"/>
                    <a:gd name="connsiteX7" fmla="*/ 789028 w 4221629"/>
                    <a:gd name="connsiteY7" fmla="*/ 691006 h 3540424"/>
                    <a:gd name="connsiteX8" fmla="*/ 1000524 w 4221629"/>
                    <a:gd name="connsiteY8" fmla="*/ 608323 h 3540424"/>
                    <a:gd name="connsiteX9" fmla="*/ 1244629 w 4221629"/>
                    <a:gd name="connsiteY9" fmla="*/ 25327 h 3540424"/>
                    <a:gd name="connsiteX10" fmla="*/ 1121537 w 4221629"/>
                    <a:gd name="connsiteY10" fmla="*/ 760279 h 3540424"/>
                    <a:gd name="connsiteX11" fmla="*/ 1357064 w 4221629"/>
                    <a:gd name="connsiteY11" fmla="*/ 871115 h 3540424"/>
                    <a:gd name="connsiteX12" fmla="*/ 1620301 w 4221629"/>
                    <a:gd name="connsiteY12" fmla="*/ 718715 h 3540424"/>
                    <a:gd name="connsiteX13" fmla="*/ 1620301 w 4221629"/>
                    <a:gd name="connsiteY13" fmla="*/ 413915 h 3540424"/>
                    <a:gd name="connsiteX14" fmla="*/ 2058494 w 4221629"/>
                    <a:gd name="connsiteY14" fmla="*/ 529166 h 3540424"/>
                    <a:gd name="connsiteX15" fmla="*/ 2202192 w 4221629"/>
                    <a:gd name="connsiteY15" fmla="*/ 67552 h 3540424"/>
                    <a:gd name="connsiteX16" fmla="*/ 2313973 w 4221629"/>
                    <a:gd name="connsiteY16" fmla="*/ 528393 h 3540424"/>
                    <a:gd name="connsiteX17" fmla="*/ 2409401 w 4221629"/>
                    <a:gd name="connsiteY17" fmla="*/ 869880 h 3540424"/>
                    <a:gd name="connsiteX18" fmla="*/ 2843523 w 4221629"/>
                    <a:gd name="connsiteY18" fmla="*/ 831580 h 3540424"/>
                    <a:gd name="connsiteX19" fmla="*/ 3480587 w 4221629"/>
                    <a:gd name="connsiteY19" fmla="*/ 395975 h 3540424"/>
                    <a:gd name="connsiteX20" fmla="*/ 3365973 w 4221629"/>
                    <a:gd name="connsiteY20" fmla="*/ 954243 h 3540424"/>
                    <a:gd name="connsiteX21" fmla="*/ 3268992 w 4221629"/>
                    <a:gd name="connsiteY21" fmla="*/ 1272897 h 3540424"/>
                    <a:gd name="connsiteX22" fmla="*/ 3455210 w 4221629"/>
                    <a:gd name="connsiteY22" fmla="*/ 1364945 h 3540424"/>
                    <a:gd name="connsiteX23" fmla="*/ 4114119 w 4221629"/>
                    <a:gd name="connsiteY23" fmla="*/ 1092788 h 3540424"/>
                    <a:gd name="connsiteX24" fmla="*/ 4100264 w 4221629"/>
                    <a:gd name="connsiteY24" fmla="*/ 1245188 h 3540424"/>
                    <a:gd name="connsiteX25" fmla="*/ 3656919 w 4221629"/>
                    <a:gd name="connsiteY25" fmla="*/ 1549988 h 3540424"/>
                    <a:gd name="connsiteX26" fmla="*/ 4141828 w 4221629"/>
                    <a:gd name="connsiteY26" fmla="*/ 1896352 h 3540424"/>
                    <a:gd name="connsiteX27" fmla="*/ 3601501 w 4221629"/>
                    <a:gd name="connsiteY27" fmla="*/ 1688534 h 3540424"/>
                    <a:gd name="connsiteX28" fmla="*/ 3559937 w 4221629"/>
                    <a:gd name="connsiteY28" fmla="*/ 1993334 h 3540424"/>
                    <a:gd name="connsiteX29" fmla="*/ 3892446 w 4221629"/>
                    <a:gd name="connsiteY29" fmla="*/ 2547515 h 3540424"/>
                    <a:gd name="connsiteX30" fmla="*/ 3767755 w 4221629"/>
                    <a:gd name="connsiteY30" fmla="*/ 2561370 h 3540424"/>
                    <a:gd name="connsiteX31" fmla="*/ 3365973 w 4221629"/>
                    <a:gd name="connsiteY31" fmla="*/ 1868643 h 3540424"/>
                    <a:gd name="connsiteX32" fmla="*/ 3241282 w 4221629"/>
                    <a:gd name="connsiteY32" fmla="*/ 1633115 h 3540424"/>
                    <a:gd name="connsiteX33" fmla="*/ 2991901 w 4221629"/>
                    <a:gd name="connsiteY33" fmla="*/ 1937915 h 3540424"/>
                    <a:gd name="connsiteX34" fmla="*/ 3112385 w 4221629"/>
                    <a:gd name="connsiteY34" fmla="*/ 3161786 h 3540424"/>
                    <a:gd name="connsiteX35" fmla="*/ 2687101 w 4221629"/>
                    <a:gd name="connsiteY35" fmla="*/ 2533661 h 3540424"/>
                    <a:gd name="connsiteX36" fmla="*/ 2354592 w 4221629"/>
                    <a:gd name="connsiteY36" fmla="*/ 2311988 h 3540424"/>
                    <a:gd name="connsiteX37" fmla="*/ 2245359 w 4221629"/>
                    <a:gd name="connsiteY37" fmla="*/ 2458088 h 3540424"/>
                    <a:gd name="connsiteX38" fmla="*/ 2271464 w 4221629"/>
                    <a:gd name="connsiteY38" fmla="*/ 2990861 h 3540424"/>
                    <a:gd name="connsiteX39" fmla="*/ 2105210 w 4221629"/>
                    <a:gd name="connsiteY39" fmla="*/ 2935443 h 3540424"/>
                    <a:gd name="connsiteX40" fmla="*/ 2035937 w 4221629"/>
                    <a:gd name="connsiteY40" fmla="*/ 2450534 h 3540424"/>
                    <a:gd name="connsiteX41" fmla="*/ 1301646 w 4221629"/>
                    <a:gd name="connsiteY41" fmla="*/ 3406497 h 3540424"/>
                    <a:gd name="connsiteX42" fmla="*/ 1315501 w 4221629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673454 w 4274782"/>
                    <a:gd name="connsiteY12" fmla="*/ 718715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10217 w 4274782"/>
                    <a:gd name="connsiteY11" fmla="*/ 871115 h 3540424"/>
                    <a:gd name="connsiteX12" fmla="*/ 1811371 w 4274782"/>
                    <a:gd name="connsiteY12" fmla="*/ 927330 h 3540424"/>
                    <a:gd name="connsiteX13" fmla="*/ 1673454 w 4274782"/>
                    <a:gd name="connsiteY13" fmla="*/ 41391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09513 h 3540422"/>
                    <a:gd name="connsiteX1" fmla="*/ 1895126 w 4274780"/>
                    <a:gd name="connsiteY1" fmla="*/ 2159586 h 3540422"/>
                    <a:gd name="connsiteX2" fmla="*/ 1027512 w 4274780"/>
                    <a:gd name="connsiteY2" fmla="*/ 2235390 h 3540422"/>
                    <a:gd name="connsiteX3" fmla="*/ 1628064 w 4274780"/>
                    <a:gd name="connsiteY3" fmla="*/ 1439063 h 3540422"/>
                    <a:gd name="connsiteX4" fmla="*/ 107890 w 4274780"/>
                    <a:gd name="connsiteY4" fmla="*/ 760277 h 3540422"/>
                    <a:gd name="connsiteX5" fmla="*/ 980726 w 4274780"/>
                    <a:gd name="connsiteY5" fmla="*/ 871113 h 3540422"/>
                    <a:gd name="connsiteX6" fmla="*/ 703635 w 4274780"/>
                    <a:gd name="connsiteY6" fmla="*/ 677150 h 3540422"/>
                    <a:gd name="connsiteX7" fmla="*/ 842181 w 4274780"/>
                    <a:gd name="connsiteY7" fmla="*/ 691004 h 3540422"/>
                    <a:gd name="connsiteX8" fmla="*/ 1053677 w 4274780"/>
                    <a:gd name="connsiteY8" fmla="*/ 608321 h 3540422"/>
                    <a:gd name="connsiteX9" fmla="*/ 1297782 w 4274780"/>
                    <a:gd name="connsiteY9" fmla="*/ 25325 h 3540422"/>
                    <a:gd name="connsiteX10" fmla="*/ 1174690 w 4274780"/>
                    <a:gd name="connsiteY10" fmla="*/ 760277 h 3540422"/>
                    <a:gd name="connsiteX11" fmla="*/ 1425727 w 4274780"/>
                    <a:gd name="connsiteY11" fmla="*/ 939876 h 3540422"/>
                    <a:gd name="connsiteX12" fmla="*/ 1811371 w 4274780"/>
                    <a:gd name="connsiteY12" fmla="*/ 927328 h 3540422"/>
                    <a:gd name="connsiteX13" fmla="*/ 1673454 w 4274780"/>
                    <a:gd name="connsiteY13" fmla="*/ 413913 h 3540422"/>
                    <a:gd name="connsiteX14" fmla="*/ 2111647 w 4274780"/>
                    <a:gd name="connsiteY14" fmla="*/ 529164 h 3540422"/>
                    <a:gd name="connsiteX15" fmla="*/ 2255345 w 4274780"/>
                    <a:gd name="connsiteY15" fmla="*/ 67550 h 3540422"/>
                    <a:gd name="connsiteX16" fmla="*/ 2367126 w 4274780"/>
                    <a:gd name="connsiteY16" fmla="*/ 528391 h 3540422"/>
                    <a:gd name="connsiteX17" fmla="*/ 2462554 w 4274780"/>
                    <a:gd name="connsiteY17" fmla="*/ 869878 h 3540422"/>
                    <a:gd name="connsiteX18" fmla="*/ 2896676 w 4274780"/>
                    <a:gd name="connsiteY18" fmla="*/ 831578 h 3540422"/>
                    <a:gd name="connsiteX19" fmla="*/ 3533740 w 4274780"/>
                    <a:gd name="connsiteY19" fmla="*/ 395973 h 3540422"/>
                    <a:gd name="connsiteX20" fmla="*/ 3419126 w 4274780"/>
                    <a:gd name="connsiteY20" fmla="*/ 954241 h 3540422"/>
                    <a:gd name="connsiteX21" fmla="*/ 3322145 w 4274780"/>
                    <a:gd name="connsiteY21" fmla="*/ 1272895 h 3540422"/>
                    <a:gd name="connsiteX22" fmla="*/ 3508363 w 4274780"/>
                    <a:gd name="connsiteY22" fmla="*/ 1364943 h 3540422"/>
                    <a:gd name="connsiteX23" fmla="*/ 4167272 w 4274780"/>
                    <a:gd name="connsiteY23" fmla="*/ 1092786 h 3540422"/>
                    <a:gd name="connsiteX24" fmla="*/ 4153417 w 4274780"/>
                    <a:gd name="connsiteY24" fmla="*/ 1245186 h 3540422"/>
                    <a:gd name="connsiteX25" fmla="*/ 3710072 w 4274780"/>
                    <a:gd name="connsiteY25" fmla="*/ 1549986 h 3540422"/>
                    <a:gd name="connsiteX26" fmla="*/ 4194981 w 4274780"/>
                    <a:gd name="connsiteY26" fmla="*/ 1896350 h 3540422"/>
                    <a:gd name="connsiteX27" fmla="*/ 3654654 w 4274780"/>
                    <a:gd name="connsiteY27" fmla="*/ 1688532 h 3540422"/>
                    <a:gd name="connsiteX28" fmla="*/ 3613090 w 4274780"/>
                    <a:gd name="connsiteY28" fmla="*/ 1993332 h 3540422"/>
                    <a:gd name="connsiteX29" fmla="*/ 3945599 w 4274780"/>
                    <a:gd name="connsiteY29" fmla="*/ 2547513 h 3540422"/>
                    <a:gd name="connsiteX30" fmla="*/ 3820908 w 4274780"/>
                    <a:gd name="connsiteY30" fmla="*/ 2561368 h 3540422"/>
                    <a:gd name="connsiteX31" fmla="*/ 3419126 w 4274780"/>
                    <a:gd name="connsiteY31" fmla="*/ 1868641 h 3540422"/>
                    <a:gd name="connsiteX32" fmla="*/ 3294435 w 4274780"/>
                    <a:gd name="connsiteY32" fmla="*/ 1633113 h 3540422"/>
                    <a:gd name="connsiteX33" fmla="*/ 3045054 w 4274780"/>
                    <a:gd name="connsiteY33" fmla="*/ 1937913 h 3540422"/>
                    <a:gd name="connsiteX34" fmla="*/ 3165538 w 4274780"/>
                    <a:gd name="connsiteY34" fmla="*/ 3161784 h 3540422"/>
                    <a:gd name="connsiteX35" fmla="*/ 2740254 w 4274780"/>
                    <a:gd name="connsiteY35" fmla="*/ 2533659 h 3540422"/>
                    <a:gd name="connsiteX36" fmla="*/ 2407745 w 4274780"/>
                    <a:gd name="connsiteY36" fmla="*/ 2311986 h 3540422"/>
                    <a:gd name="connsiteX37" fmla="*/ 2298512 w 4274780"/>
                    <a:gd name="connsiteY37" fmla="*/ 2458086 h 3540422"/>
                    <a:gd name="connsiteX38" fmla="*/ 2324617 w 4274780"/>
                    <a:gd name="connsiteY38" fmla="*/ 2990859 h 3540422"/>
                    <a:gd name="connsiteX39" fmla="*/ 2158363 w 4274780"/>
                    <a:gd name="connsiteY39" fmla="*/ 2935441 h 3540422"/>
                    <a:gd name="connsiteX40" fmla="*/ 2089090 w 4274780"/>
                    <a:gd name="connsiteY40" fmla="*/ 2450532 h 3540422"/>
                    <a:gd name="connsiteX41" fmla="*/ 1354799 w 4274780"/>
                    <a:gd name="connsiteY41" fmla="*/ 3406495 h 3540422"/>
                    <a:gd name="connsiteX42" fmla="*/ 1368654 w 4274780"/>
                    <a:gd name="connsiteY42" fmla="*/ 3254095 h 3540422"/>
                    <a:gd name="connsiteX0" fmla="*/ 1340945 w 4274782"/>
                    <a:gd name="connsiteY0" fmla="*/ 3309515 h 3540424"/>
                    <a:gd name="connsiteX1" fmla="*/ 1895126 w 4274782"/>
                    <a:gd name="connsiteY1" fmla="*/ 2159588 h 3540424"/>
                    <a:gd name="connsiteX2" fmla="*/ 1027512 w 4274782"/>
                    <a:gd name="connsiteY2" fmla="*/ 2235392 h 3540424"/>
                    <a:gd name="connsiteX3" fmla="*/ 1628064 w 4274782"/>
                    <a:gd name="connsiteY3" fmla="*/ 1439065 h 3540424"/>
                    <a:gd name="connsiteX4" fmla="*/ 107890 w 4274782"/>
                    <a:gd name="connsiteY4" fmla="*/ 760279 h 3540424"/>
                    <a:gd name="connsiteX5" fmla="*/ 980726 w 4274782"/>
                    <a:gd name="connsiteY5" fmla="*/ 871115 h 3540424"/>
                    <a:gd name="connsiteX6" fmla="*/ 703635 w 4274782"/>
                    <a:gd name="connsiteY6" fmla="*/ 677152 h 3540424"/>
                    <a:gd name="connsiteX7" fmla="*/ 842181 w 4274782"/>
                    <a:gd name="connsiteY7" fmla="*/ 691006 h 3540424"/>
                    <a:gd name="connsiteX8" fmla="*/ 1053677 w 4274782"/>
                    <a:gd name="connsiteY8" fmla="*/ 608323 h 3540424"/>
                    <a:gd name="connsiteX9" fmla="*/ 1297782 w 4274782"/>
                    <a:gd name="connsiteY9" fmla="*/ 25327 h 3540424"/>
                    <a:gd name="connsiteX10" fmla="*/ 1174690 w 4274782"/>
                    <a:gd name="connsiteY10" fmla="*/ 760279 h 3540424"/>
                    <a:gd name="connsiteX11" fmla="*/ 1425727 w 4274782"/>
                    <a:gd name="connsiteY11" fmla="*/ 939878 h 3540424"/>
                    <a:gd name="connsiteX12" fmla="*/ 1811371 w 4274782"/>
                    <a:gd name="connsiteY12" fmla="*/ 927330 h 3540424"/>
                    <a:gd name="connsiteX13" fmla="*/ 1483678 w 4274782"/>
                    <a:gd name="connsiteY13" fmla="*/ 233445 h 3540424"/>
                    <a:gd name="connsiteX14" fmla="*/ 2111647 w 4274782"/>
                    <a:gd name="connsiteY14" fmla="*/ 529166 h 3540424"/>
                    <a:gd name="connsiteX15" fmla="*/ 2255345 w 4274782"/>
                    <a:gd name="connsiteY15" fmla="*/ 67552 h 3540424"/>
                    <a:gd name="connsiteX16" fmla="*/ 2367126 w 4274782"/>
                    <a:gd name="connsiteY16" fmla="*/ 528393 h 3540424"/>
                    <a:gd name="connsiteX17" fmla="*/ 2462554 w 4274782"/>
                    <a:gd name="connsiteY17" fmla="*/ 869880 h 3540424"/>
                    <a:gd name="connsiteX18" fmla="*/ 2896676 w 4274782"/>
                    <a:gd name="connsiteY18" fmla="*/ 831580 h 3540424"/>
                    <a:gd name="connsiteX19" fmla="*/ 3533740 w 4274782"/>
                    <a:gd name="connsiteY19" fmla="*/ 395975 h 3540424"/>
                    <a:gd name="connsiteX20" fmla="*/ 3419126 w 4274782"/>
                    <a:gd name="connsiteY20" fmla="*/ 954243 h 3540424"/>
                    <a:gd name="connsiteX21" fmla="*/ 3322145 w 4274782"/>
                    <a:gd name="connsiteY21" fmla="*/ 1272897 h 3540424"/>
                    <a:gd name="connsiteX22" fmla="*/ 3508363 w 4274782"/>
                    <a:gd name="connsiteY22" fmla="*/ 1364945 h 3540424"/>
                    <a:gd name="connsiteX23" fmla="*/ 4167272 w 4274782"/>
                    <a:gd name="connsiteY23" fmla="*/ 1092788 h 3540424"/>
                    <a:gd name="connsiteX24" fmla="*/ 4153417 w 4274782"/>
                    <a:gd name="connsiteY24" fmla="*/ 1245188 h 3540424"/>
                    <a:gd name="connsiteX25" fmla="*/ 3710072 w 4274782"/>
                    <a:gd name="connsiteY25" fmla="*/ 1549988 h 3540424"/>
                    <a:gd name="connsiteX26" fmla="*/ 4194981 w 4274782"/>
                    <a:gd name="connsiteY26" fmla="*/ 1896352 h 3540424"/>
                    <a:gd name="connsiteX27" fmla="*/ 3654654 w 4274782"/>
                    <a:gd name="connsiteY27" fmla="*/ 1688534 h 3540424"/>
                    <a:gd name="connsiteX28" fmla="*/ 3613090 w 4274782"/>
                    <a:gd name="connsiteY28" fmla="*/ 1993334 h 3540424"/>
                    <a:gd name="connsiteX29" fmla="*/ 3945599 w 4274782"/>
                    <a:gd name="connsiteY29" fmla="*/ 2547515 h 3540424"/>
                    <a:gd name="connsiteX30" fmla="*/ 3820908 w 4274782"/>
                    <a:gd name="connsiteY30" fmla="*/ 2561370 h 3540424"/>
                    <a:gd name="connsiteX31" fmla="*/ 3419126 w 4274782"/>
                    <a:gd name="connsiteY31" fmla="*/ 1868643 h 3540424"/>
                    <a:gd name="connsiteX32" fmla="*/ 3294435 w 4274782"/>
                    <a:gd name="connsiteY32" fmla="*/ 1633115 h 3540424"/>
                    <a:gd name="connsiteX33" fmla="*/ 3045054 w 4274782"/>
                    <a:gd name="connsiteY33" fmla="*/ 1937915 h 3540424"/>
                    <a:gd name="connsiteX34" fmla="*/ 3165538 w 4274782"/>
                    <a:gd name="connsiteY34" fmla="*/ 3161786 h 3540424"/>
                    <a:gd name="connsiteX35" fmla="*/ 2740254 w 4274782"/>
                    <a:gd name="connsiteY35" fmla="*/ 2533661 h 3540424"/>
                    <a:gd name="connsiteX36" fmla="*/ 2407745 w 4274782"/>
                    <a:gd name="connsiteY36" fmla="*/ 2311988 h 3540424"/>
                    <a:gd name="connsiteX37" fmla="*/ 2298512 w 4274782"/>
                    <a:gd name="connsiteY37" fmla="*/ 2458088 h 3540424"/>
                    <a:gd name="connsiteX38" fmla="*/ 2324617 w 4274782"/>
                    <a:gd name="connsiteY38" fmla="*/ 2990861 h 3540424"/>
                    <a:gd name="connsiteX39" fmla="*/ 2158363 w 4274782"/>
                    <a:gd name="connsiteY39" fmla="*/ 2935443 h 3540424"/>
                    <a:gd name="connsiteX40" fmla="*/ 2089090 w 4274782"/>
                    <a:gd name="connsiteY40" fmla="*/ 2450534 h 3540424"/>
                    <a:gd name="connsiteX41" fmla="*/ 1354799 w 4274782"/>
                    <a:gd name="connsiteY41" fmla="*/ 3406497 h 3540424"/>
                    <a:gd name="connsiteX42" fmla="*/ 1368654 w 4274782"/>
                    <a:gd name="connsiteY42" fmla="*/ 3254097 h 3540424"/>
                    <a:gd name="connsiteX0" fmla="*/ 1340945 w 4274780"/>
                    <a:gd name="connsiteY0" fmla="*/ 3312163 h 3543072"/>
                    <a:gd name="connsiteX1" fmla="*/ 1895126 w 4274780"/>
                    <a:gd name="connsiteY1" fmla="*/ 2162236 h 3543072"/>
                    <a:gd name="connsiteX2" fmla="*/ 1027512 w 4274780"/>
                    <a:gd name="connsiteY2" fmla="*/ 2238040 h 3543072"/>
                    <a:gd name="connsiteX3" fmla="*/ 1628064 w 4274780"/>
                    <a:gd name="connsiteY3" fmla="*/ 1441713 h 3543072"/>
                    <a:gd name="connsiteX4" fmla="*/ 107890 w 4274780"/>
                    <a:gd name="connsiteY4" fmla="*/ 762927 h 3543072"/>
                    <a:gd name="connsiteX5" fmla="*/ 980726 w 4274780"/>
                    <a:gd name="connsiteY5" fmla="*/ 873763 h 3543072"/>
                    <a:gd name="connsiteX6" fmla="*/ 703635 w 4274780"/>
                    <a:gd name="connsiteY6" fmla="*/ 679800 h 3543072"/>
                    <a:gd name="connsiteX7" fmla="*/ 842181 w 4274780"/>
                    <a:gd name="connsiteY7" fmla="*/ 693654 h 3543072"/>
                    <a:gd name="connsiteX8" fmla="*/ 1053677 w 4274780"/>
                    <a:gd name="connsiteY8" fmla="*/ 610971 h 3543072"/>
                    <a:gd name="connsiteX9" fmla="*/ 1297782 w 4274780"/>
                    <a:gd name="connsiteY9" fmla="*/ 27975 h 3543072"/>
                    <a:gd name="connsiteX10" fmla="*/ 1174690 w 4274780"/>
                    <a:gd name="connsiteY10" fmla="*/ 762927 h 3543072"/>
                    <a:gd name="connsiteX11" fmla="*/ 1425727 w 4274780"/>
                    <a:gd name="connsiteY11" fmla="*/ 942526 h 3543072"/>
                    <a:gd name="connsiteX12" fmla="*/ 1811371 w 4274780"/>
                    <a:gd name="connsiteY12" fmla="*/ 929978 h 3543072"/>
                    <a:gd name="connsiteX13" fmla="*/ 1483678 w 4274780"/>
                    <a:gd name="connsiteY13" fmla="*/ 236093 h 3543072"/>
                    <a:gd name="connsiteX14" fmla="*/ 2111647 w 4274780"/>
                    <a:gd name="connsiteY14" fmla="*/ 531814 h 3543072"/>
                    <a:gd name="connsiteX15" fmla="*/ 2374296 w 4274780"/>
                    <a:gd name="connsiteY15" fmla="*/ 129 h 3543072"/>
                    <a:gd name="connsiteX16" fmla="*/ 2367126 w 4274780"/>
                    <a:gd name="connsiteY16" fmla="*/ 531041 h 3543072"/>
                    <a:gd name="connsiteX17" fmla="*/ 2462554 w 4274780"/>
                    <a:gd name="connsiteY17" fmla="*/ 872528 h 3543072"/>
                    <a:gd name="connsiteX18" fmla="*/ 2896676 w 4274780"/>
                    <a:gd name="connsiteY18" fmla="*/ 834228 h 3543072"/>
                    <a:gd name="connsiteX19" fmla="*/ 3533740 w 4274780"/>
                    <a:gd name="connsiteY19" fmla="*/ 398623 h 3543072"/>
                    <a:gd name="connsiteX20" fmla="*/ 3419126 w 4274780"/>
                    <a:gd name="connsiteY20" fmla="*/ 956891 h 3543072"/>
                    <a:gd name="connsiteX21" fmla="*/ 3322145 w 4274780"/>
                    <a:gd name="connsiteY21" fmla="*/ 1275545 h 3543072"/>
                    <a:gd name="connsiteX22" fmla="*/ 3508363 w 4274780"/>
                    <a:gd name="connsiteY22" fmla="*/ 1367593 h 3543072"/>
                    <a:gd name="connsiteX23" fmla="*/ 4167272 w 4274780"/>
                    <a:gd name="connsiteY23" fmla="*/ 1095436 h 3543072"/>
                    <a:gd name="connsiteX24" fmla="*/ 4153417 w 4274780"/>
                    <a:gd name="connsiteY24" fmla="*/ 1247836 h 3543072"/>
                    <a:gd name="connsiteX25" fmla="*/ 3710072 w 4274780"/>
                    <a:gd name="connsiteY25" fmla="*/ 1552636 h 3543072"/>
                    <a:gd name="connsiteX26" fmla="*/ 4194981 w 4274780"/>
                    <a:gd name="connsiteY26" fmla="*/ 1899000 h 3543072"/>
                    <a:gd name="connsiteX27" fmla="*/ 3654654 w 4274780"/>
                    <a:gd name="connsiteY27" fmla="*/ 1691182 h 3543072"/>
                    <a:gd name="connsiteX28" fmla="*/ 3613090 w 4274780"/>
                    <a:gd name="connsiteY28" fmla="*/ 1995982 h 3543072"/>
                    <a:gd name="connsiteX29" fmla="*/ 3945599 w 4274780"/>
                    <a:gd name="connsiteY29" fmla="*/ 2550163 h 3543072"/>
                    <a:gd name="connsiteX30" fmla="*/ 3820908 w 4274780"/>
                    <a:gd name="connsiteY30" fmla="*/ 2564018 h 3543072"/>
                    <a:gd name="connsiteX31" fmla="*/ 3419126 w 4274780"/>
                    <a:gd name="connsiteY31" fmla="*/ 1871291 h 3543072"/>
                    <a:gd name="connsiteX32" fmla="*/ 3294435 w 4274780"/>
                    <a:gd name="connsiteY32" fmla="*/ 1635763 h 3543072"/>
                    <a:gd name="connsiteX33" fmla="*/ 3045054 w 4274780"/>
                    <a:gd name="connsiteY33" fmla="*/ 1940563 h 3543072"/>
                    <a:gd name="connsiteX34" fmla="*/ 3165538 w 4274780"/>
                    <a:gd name="connsiteY34" fmla="*/ 3164434 h 3543072"/>
                    <a:gd name="connsiteX35" fmla="*/ 2740254 w 4274780"/>
                    <a:gd name="connsiteY35" fmla="*/ 2536309 h 3543072"/>
                    <a:gd name="connsiteX36" fmla="*/ 2407745 w 4274780"/>
                    <a:gd name="connsiteY36" fmla="*/ 2314636 h 3543072"/>
                    <a:gd name="connsiteX37" fmla="*/ 2298512 w 4274780"/>
                    <a:gd name="connsiteY37" fmla="*/ 2460736 h 3543072"/>
                    <a:gd name="connsiteX38" fmla="*/ 2324617 w 4274780"/>
                    <a:gd name="connsiteY38" fmla="*/ 2993509 h 3543072"/>
                    <a:gd name="connsiteX39" fmla="*/ 2158363 w 4274780"/>
                    <a:gd name="connsiteY39" fmla="*/ 2938091 h 3543072"/>
                    <a:gd name="connsiteX40" fmla="*/ 2089090 w 4274780"/>
                    <a:gd name="connsiteY40" fmla="*/ 2453182 h 3543072"/>
                    <a:gd name="connsiteX41" fmla="*/ 1354799 w 4274780"/>
                    <a:gd name="connsiteY41" fmla="*/ 3409145 h 3543072"/>
                    <a:gd name="connsiteX42" fmla="*/ 1368654 w 4274780"/>
                    <a:gd name="connsiteY42" fmla="*/ 3256745 h 3543072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96676 w 4274782"/>
                    <a:gd name="connsiteY18" fmla="*/ 884365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740254 w 4274782"/>
                    <a:gd name="connsiteY35" fmla="*/ 2586446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740254 w 4274780"/>
                    <a:gd name="connsiteY35" fmla="*/ 2586446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407745 w 4274782"/>
                    <a:gd name="connsiteY36" fmla="*/ 2364773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20908 w 4274780"/>
                    <a:gd name="connsiteY30" fmla="*/ 2614155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407745 w 4274780"/>
                    <a:gd name="connsiteY36" fmla="*/ 2364773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20908 w 4274782"/>
                    <a:gd name="connsiteY30" fmla="*/ 2614155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158363 w 4274782"/>
                    <a:gd name="connsiteY39" fmla="*/ 2988228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126 w 4274780"/>
                    <a:gd name="connsiteY31" fmla="*/ 1921428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158363 w 4274780"/>
                    <a:gd name="connsiteY39" fmla="*/ 2988228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126 w 4274782"/>
                    <a:gd name="connsiteY31" fmla="*/ 1921428 h 3593209"/>
                    <a:gd name="connsiteX32" fmla="*/ 3294435 w 4274782"/>
                    <a:gd name="connsiteY32" fmla="*/ 1685900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94435 w 4274780"/>
                    <a:gd name="connsiteY32" fmla="*/ 1685900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  <a:gd name="connsiteX0" fmla="*/ 1340945 w 4274782"/>
                    <a:gd name="connsiteY0" fmla="*/ 3362300 h 3593209"/>
                    <a:gd name="connsiteX1" fmla="*/ 1895126 w 4274782"/>
                    <a:gd name="connsiteY1" fmla="*/ 2212373 h 3593209"/>
                    <a:gd name="connsiteX2" fmla="*/ 1027512 w 4274782"/>
                    <a:gd name="connsiteY2" fmla="*/ 2288177 h 3593209"/>
                    <a:gd name="connsiteX3" fmla="*/ 1628064 w 4274782"/>
                    <a:gd name="connsiteY3" fmla="*/ 1491850 h 3593209"/>
                    <a:gd name="connsiteX4" fmla="*/ 107890 w 4274782"/>
                    <a:gd name="connsiteY4" fmla="*/ 813064 h 3593209"/>
                    <a:gd name="connsiteX5" fmla="*/ 980726 w 4274782"/>
                    <a:gd name="connsiteY5" fmla="*/ 923900 h 3593209"/>
                    <a:gd name="connsiteX6" fmla="*/ 703635 w 4274782"/>
                    <a:gd name="connsiteY6" fmla="*/ 729937 h 3593209"/>
                    <a:gd name="connsiteX7" fmla="*/ 842181 w 4274782"/>
                    <a:gd name="connsiteY7" fmla="*/ 743791 h 3593209"/>
                    <a:gd name="connsiteX8" fmla="*/ 1053677 w 4274782"/>
                    <a:gd name="connsiteY8" fmla="*/ 661108 h 3593209"/>
                    <a:gd name="connsiteX9" fmla="*/ 1297782 w 4274782"/>
                    <a:gd name="connsiteY9" fmla="*/ 78112 h 3593209"/>
                    <a:gd name="connsiteX10" fmla="*/ 1174690 w 4274782"/>
                    <a:gd name="connsiteY10" fmla="*/ 813064 h 3593209"/>
                    <a:gd name="connsiteX11" fmla="*/ 1425727 w 4274782"/>
                    <a:gd name="connsiteY11" fmla="*/ 992663 h 3593209"/>
                    <a:gd name="connsiteX12" fmla="*/ 1811371 w 4274782"/>
                    <a:gd name="connsiteY12" fmla="*/ 980115 h 3593209"/>
                    <a:gd name="connsiteX13" fmla="*/ 1483678 w 4274782"/>
                    <a:gd name="connsiteY13" fmla="*/ 286230 h 3593209"/>
                    <a:gd name="connsiteX14" fmla="*/ 2083119 w 4274782"/>
                    <a:gd name="connsiteY14" fmla="*/ 882776 h 3593209"/>
                    <a:gd name="connsiteX15" fmla="*/ 2374296 w 4274782"/>
                    <a:gd name="connsiteY15" fmla="*/ 50266 h 3593209"/>
                    <a:gd name="connsiteX16" fmla="*/ 2367126 w 4274782"/>
                    <a:gd name="connsiteY16" fmla="*/ 581178 h 3593209"/>
                    <a:gd name="connsiteX17" fmla="*/ 2462554 w 4274782"/>
                    <a:gd name="connsiteY17" fmla="*/ 922665 h 3593209"/>
                    <a:gd name="connsiteX18" fmla="*/ 2862589 w 4274782"/>
                    <a:gd name="connsiteY18" fmla="*/ 1013763 h 3593209"/>
                    <a:gd name="connsiteX19" fmla="*/ 3533740 w 4274782"/>
                    <a:gd name="connsiteY19" fmla="*/ 448760 h 3593209"/>
                    <a:gd name="connsiteX20" fmla="*/ 3419126 w 4274782"/>
                    <a:gd name="connsiteY20" fmla="*/ 1007028 h 3593209"/>
                    <a:gd name="connsiteX21" fmla="*/ 3322145 w 4274782"/>
                    <a:gd name="connsiteY21" fmla="*/ 1325682 h 3593209"/>
                    <a:gd name="connsiteX22" fmla="*/ 3508363 w 4274782"/>
                    <a:gd name="connsiteY22" fmla="*/ 1417730 h 3593209"/>
                    <a:gd name="connsiteX23" fmla="*/ 4167272 w 4274782"/>
                    <a:gd name="connsiteY23" fmla="*/ 1145573 h 3593209"/>
                    <a:gd name="connsiteX24" fmla="*/ 4153417 w 4274782"/>
                    <a:gd name="connsiteY24" fmla="*/ 1297973 h 3593209"/>
                    <a:gd name="connsiteX25" fmla="*/ 3710072 w 4274782"/>
                    <a:gd name="connsiteY25" fmla="*/ 1602773 h 3593209"/>
                    <a:gd name="connsiteX26" fmla="*/ 4194981 w 4274782"/>
                    <a:gd name="connsiteY26" fmla="*/ 1949137 h 3593209"/>
                    <a:gd name="connsiteX27" fmla="*/ 3654654 w 4274782"/>
                    <a:gd name="connsiteY27" fmla="*/ 1741319 h 3593209"/>
                    <a:gd name="connsiteX28" fmla="*/ 3613090 w 4274782"/>
                    <a:gd name="connsiteY28" fmla="*/ 2046119 h 3593209"/>
                    <a:gd name="connsiteX29" fmla="*/ 3945599 w 4274782"/>
                    <a:gd name="connsiteY29" fmla="*/ 2600300 h 3593209"/>
                    <a:gd name="connsiteX30" fmla="*/ 3854848 w 4274782"/>
                    <a:gd name="connsiteY30" fmla="*/ 2502674 h 3593209"/>
                    <a:gd name="connsiteX31" fmla="*/ 3419755 w 4274782"/>
                    <a:gd name="connsiteY31" fmla="*/ 1878656 h 3593209"/>
                    <a:gd name="connsiteX32" fmla="*/ 3366555 w 4274782"/>
                    <a:gd name="connsiteY32" fmla="*/ 1539175 h 3593209"/>
                    <a:gd name="connsiteX33" fmla="*/ 3045054 w 4274782"/>
                    <a:gd name="connsiteY33" fmla="*/ 1990700 h 3593209"/>
                    <a:gd name="connsiteX34" fmla="*/ 3165538 w 4274782"/>
                    <a:gd name="connsiteY34" fmla="*/ 3214571 h 3593209"/>
                    <a:gd name="connsiteX35" fmla="*/ 2842156 w 4274782"/>
                    <a:gd name="connsiteY35" fmla="*/ 2497763 h 3593209"/>
                    <a:gd name="connsiteX36" fmla="*/ 2555735 w 4274782"/>
                    <a:gd name="connsiteY36" fmla="*/ 2284360 h 3593209"/>
                    <a:gd name="connsiteX37" fmla="*/ 2298512 w 4274782"/>
                    <a:gd name="connsiteY37" fmla="*/ 2510873 h 3593209"/>
                    <a:gd name="connsiteX38" fmla="*/ 2324617 w 4274782"/>
                    <a:gd name="connsiteY38" fmla="*/ 3043646 h 3593209"/>
                    <a:gd name="connsiteX39" fmla="*/ 2237961 w 4274782"/>
                    <a:gd name="connsiteY39" fmla="*/ 2947131 h 3593209"/>
                    <a:gd name="connsiteX40" fmla="*/ 2089090 w 4274782"/>
                    <a:gd name="connsiteY40" fmla="*/ 2503319 h 3593209"/>
                    <a:gd name="connsiteX41" fmla="*/ 1354799 w 4274782"/>
                    <a:gd name="connsiteY41" fmla="*/ 3459282 h 3593209"/>
                    <a:gd name="connsiteX42" fmla="*/ 1368654 w 4274782"/>
                    <a:gd name="connsiteY42" fmla="*/ 3306882 h 3593209"/>
                    <a:gd name="connsiteX0" fmla="*/ 1340945 w 4274780"/>
                    <a:gd name="connsiteY0" fmla="*/ 3362300 h 3593209"/>
                    <a:gd name="connsiteX1" fmla="*/ 1895126 w 4274780"/>
                    <a:gd name="connsiteY1" fmla="*/ 2212373 h 3593209"/>
                    <a:gd name="connsiteX2" fmla="*/ 1027512 w 4274780"/>
                    <a:gd name="connsiteY2" fmla="*/ 2288177 h 3593209"/>
                    <a:gd name="connsiteX3" fmla="*/ 1628064 w 4274780"/>
                    <a:gd name="connsiteY3" fmla="*/ 1491850 h 3593209"/>
                    <a:gd name="connsiteX4" fmla="*/ 107890 w 4274780"/>
                    <a:gd name="connsiteY4" fmla="*/ 813064 h 3593209"/>
                    <a:gd name="connsiteX5" fmla="*/ 980726 w 4274780"/>
                    <a:gd name="connsiteY5" fmla="*/ 923900 h 3593209"/>
                    <a:gd name="connsiteX6" fmla="*/ 703635 w 4274780"/>
                    <a:gd name="connsiteY6" fmla="*/ 729937 h 3593209"/>
                    <a:gd name="connsiteX7" fmla="*/ 842181 w 4274780"/>
                    <a:gd name="connsiteY7" fmla="*/ 743791 h 3593209"/>
                    <a:gd name="connsiteX8" fmla="*/ 1053677 w 4274780"/>
                    <a:gd name="connsiteY8" fmla="*/ 661108 h 3593209"/>
                    <a:gd name="connsiteX9" fmla="*/ 1297782 w 4274780"/>
                    <a:gd name="connsiteY9" fmla="*/ 78112 h 3593209"/>
                    <a:gd name="connsiteX10" fmla="*/ 1174690 w 4274780"/>
                    <a:gd name="connsiteY10" fmla="*/ 813064 h 3593209"/>
                    <a:gd name="connsiteX11" fmla="*/ 1425727 w 4274780"/>
                    <a:gd name="connsiteY11" fmla="*/ 992663 h 3593209"/>
                    <a:gd name="connsiteX12" fmla="*/ 1811371 w 4274780"/>
                    <a:gd name="connsiteY12" fmla="*/ 980115 h 3593209"/>
                    <a:gd name="connsiteX13" fmla="*/ 1483678 w 4274780"/>
                    <a:gd name="connsiteY13" fmla="*/ 286230 h 3593209"/>
                    <a:gd name="connsiteX14" fmla="*/ 2083119 w 4274780"/>
                    <a:gd name="connsiteY14" fmla="*/ 882776 h 3593209"/>
                    <a:gd name="connsiteX15" fmla="*/ 2374296 w 4274780"/>
                    <a:gd name="connsiteY15" fmla="*/ 50266 h 3593209"/>
                    <a:gd name="connsiteX16" fmla="*/ 2367126 w 4274780"/>
                    <a:gd name="connsiteY16" fmla="*/ 581178 h 3593209"/>
                    <a:gd name="connsiteX17" fmla="*/ 2462554 w 4274780"/>
                    <a:gd name="connsiteY17" fmla="*/ 922665 h 3593209"/>
                    <a:gd name="connsiteX18" fmla="*/ 2862589 w 4274780"/>
                    <a:gd name="connsiteY18" fmla="*/ 1013763 h 3593209"/>
                    <a:gd name="connsiteX19" fmla="*/ 3533740 w 4274780"/>
                    <a:gd name="connsiteY19" fmla="*/ 448760 h 3593209"/>
                    <a:gd name="connsiteX20" fmla="*/ 3419126 w 4274780"/>
                    <a:gd name="connsiteY20" fmla="*/ 1007028 h 3593209"/>
                    <a:gd name="connsiteX21" fmla="*/ 3322145 w 4274780"/>
                    <a:gd name="connsiteY21" fmla="*/ 1325682 h 3593209"/>
                    <a:gd name="connsiteX22" fmla="*/ 3508363 w 4274780"/>
                    <a:gd name="connsiteY22" fmla="*/ 1417730 h 3593209"/>
                    <a:gd name="connsiteX23" fmla="*/ 4167272 w 4274780"/>
                    <a:gd name="connsiteY23" fmla="*/ 1145573 h 3593209"/>
                    <a:gd name="connsiteX24" fmla="*/ 4153417 w 4274780"/>
                    <a:gd name="connsiteY24" fmla="*/ 1297973 h 3593209"/>
                    <a:gd name="connsiteX25" fmla="*/ 3710072 w 4274780"/>
                    <a:gd name="connsiteY25" fmla="*/ 1602773 h 3593209"/>
                    <a:gd name="connsiteX26" fmla="*/ 4194981 w 4274780"/>
                    <a:gd name="connsiteY26" fmla="*/ 1949137 h 3593209"/>
                    <a:gd name="connsiteX27" fmla="*/ 3654654 w 4274780"/>
                    <a:gd name="connsiteY27" fmla="*/ 1741319 h 3593209"/>
                    <a:gd name="connsiteX28" fmla="*/ 3613090 w 4274780"/>
                    <a:gd name="connsiteY28" fmla="*/ 2046119 h 3593209"/>
                    <a:gd name="connsiteX29" fmla="*/ 3945599 w 4274780"/>
                    <a:gd name="connsiteY29" fmla="*/ 2600300 h 3593209"/>
                    <a:gd name="connsiteX30" fmla="*/ 3854848 w 4274780"/>
                    <a:gd name="connsiteY30" fmla="*/ 2502674 h 3593209"/>
                    <a:gd name="connsiteX31" fmla="*/ 3419755 w 4274780"/>
                    <a:gd name="connsiteY31" fmla="*/ 1878656 h 3593209"/>
                    <a:gd name="connsiteX32" fmla="*/ 3228807 w 4274780"/>
                    <a:gd name="connsiteY32" fmla="*/ 1736387 h 3593209"/>
                    <a:gd name="connsiteX33" fmla="*/ 3045054 w 4274780"/>
                    <a:gd name="connsiteY33" fmla="*/ 1990700 h 3593209"/>
                    <a:gd name="connsiteX34" fmla="*/ 3165538 w 4274780"/>
                    <a:gd name="connsiteY34" fmla="*/ 3214571 h 3593209"/>
                    <a:gd name="connsiteX35" fmla="*/ 2842156 w 4274780"/>
                    <a:gd name="connsiteY35" fmla="*/ 2497763 h 3593209"/>
                    <a:gd name="connsiteX36" fmla="*/ 2555735 w 4274780"/>
                    <a:gd name="connsiteY36" fmla="*/ 2284360 h 3593209"/>
                    <a:gd name="connsiteX37" fmla="*/ 2298512 w 4274780"/>
                    <a:gd name="connsiteY37" fmla="*/ 2510873 h 3593209"/>
                    <a:gd name="connsiteX38" fmla="*/ 2324617 w 4274780"/>
                    <a:gd name="connsiteY38" fmla="*/ 3043646 h 3593209"/>
                    <a:gd name="connsiteX39" fmla="*/ 2237961 w 4274780"/>
                    <a:gd name="connsiteY39" fmla="*/ 2947131 h 3593209"/>
                    <a:gd name="connsiteX40" fmla="*/ 2089090 w 4274780"/>
                    <a:gd name="connsiteY40" fmla="*/ 2503319 h 3593209"/>
                    <a:gd name="connsiteX41" fmla="*/ 1354799 w 4274780"/>
                    <a:gd name="connsiteY41" fmla="*/ 3459282 h 3593209"/>
                    <a:gd name="connsiteX42" fmla="*/ 1368654 w 4274780"/>
                    <a:gd name="connsiteY42" fmla="*/ 3306882 h 359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274780" h="3593209">
                      <a:moveTo>
                        <a:pt x="1340945" y="3362300"/>
                      </a:moveTo>
                      <a:cubicBezTo>
                        <a:pt x="1611108" y="2967445"/>
                        <a:pt x="1881272" y="2572591"/>
                        <a:pt x="1895126" y="2212373"/>
                      </a:cubicBezTo>
                      <a:cubicBezTo>
                        <a:pt x="1966558" y="1929445"/>
                        <a:pt x="1072022" y="2408264"/>
                        <a:pt x="1027512" y="2288177"/>
                      </a:cubicBezTo>
                      <a:cubicBezTo>
                        <a:pt x="983002" y="2168090"/>
                        <a:pt x="1781334" y="1737702"/>
                        <a:pt x="1628064" y="1491850"/>
                      </a:cubicBezTo>
                      <a:cubicBezTo>
                        <a:pt x="1474794" y="1245998"/>
                        <a:pt x="215780" y="907722"/>
                        <a:pt x="107890" y="813064"/>
                      </a:cubicBezTo>
                      <a:cubicBezTo>
                        <a:pt x="0" y="718406"/>
                        <a:pt x="881435" y="937754"/>
                        <a:pt x="980726" y="923900"/>
                      </a:cubicBezTo>
                      <a:cubicBezTo>
                        <a:pt x="1080017" y="910046"/>
                        <a:pt x="726726" y="759955"/>
                        <a:pt x="703635" y="729937"/>
                      </a:cubicBezTo>
                      <a:cubicBezTo>
                        <a:pt x="680544" y="699919"/>
                        <a:pt x="783841" y="755262"/>
                        <a:pt x="842181" y="743791"/>
                      </a:cubicBezTo>
                      <a:cubicBezTo>
                        <a:pt x="900521" y="732320"/>
                        <a:pt x="977743" y="772055"/>
                        <a:pt x="1053677" y="661108"/>
                      </a:cubicBezTo>
                      <a:cubicBezTo>
                        <a:pt x="1129611" y="550161"/>
                        <a:pt x="1277613" y="52786"/>
                        <a:pt x="1297782" y="78112"/>
                      </a:cubicBezTo>
                      <a:cubicBezTo>
                        <a:pt x="1317951" y="103438"/>
                        <a:pt x="1153366" y="660639"/>
                        <a:pt x="1174690" y="813064"/>
                      </a:cubicBezTo>
                      <a:cubicBezTo>
                        <a:pt x="1196014" y="965489"/>
                        <a:pt x="1319614" y="964821"/>
                        <a:pt x="1425727" y="992663"/>
                      </a:cubicBezTo>
                      <a:cubicBezTo>
                        <a:pt x="1531840" y="1020505"/>
                        <a:pt x="1801713" y="1097854"/>
                        <a:pt x="1811371" y="980115"/>
                      </a:cubicBezTo>
                      <a:cubicBezTo>
                        <a:pt x="1821029" y="862376"/>
                        <a:pt x="1438387" y="302453"/>
                        <a:pt x="1483678" y="286230"/>
                      </a:cubicBezTo>
                      <a:cubicBezTo>
                        <a:pt x="1528969" y="270007"/>
                        <a:pt x="1934683" y="922103"/>
                        <a:pt x="2083119" y="882776"/>
                      </a:cubicBezTo>
                      <a:cubicBezTo>
                        <a:pt x="2231555" y="843449"/>
                        <a:pt x="2326962" y="100532"/>
                        <a:pt x="2374296" y="50266"/>
                      </a:cubicBezTo>
                      <a:cubicBezTo>
                        <a:pt x="2421630" y="0"/>
                        <a:pt x="2352416" y="435778"/>
                        <a:pt x="2367126" y="581178"/>
                      </a:cubicBezTo>
                      <a:cubicBezTo>
                        <a:pt x="2381836" y="726578"/>
                        <a:pt x="2379977" y="850568"/>
                        <a:pt x="2462554" y="922665"/>
                      </a:cubicBezTo>
                      <a:cubicBezTo>
                        <a:pt x="2545131" y="994763"/>
                        <a:pt x="2684058" y="1092747"/>
                        <a:pt x="2862589" y="1013763"/>
                      </a:cubicBezTo>
                      <a:cubicBezTo>
                        <a:pt x="3041120" y="934779"/>
                        <a:pt x="3440984" y="449882"/>
                        <a:pt x="3533740" y="448760"/>
                      </a:cubicBezTo>
                      <a:cubicBezTo>
                        <a:pt x="3626496" y="447638"/>
                        <a:pt x="3454392" y="860874"/>
                        <a:pt x="3419126" y="1007028"/>
                      </a:cubicBezTo>
                      <a:cubicBezTo>
                        <a:pt x="3383860" y="1153182"/>
                        <a:pt x="3307272" y="1257232"/>
                        <a:pt x="3322145" y="1325682"/>
                      </a:cubicBezTo>
                      <a:cubicBezTo>
                        <a:pt x="3337018" y="1394132"/>
                        <a:pt x="3367508" y="1447748"/>
                        <a:pt x="3508363" y="1417730"/>
                      </a:cubicBezTo>
                      <a:cubicBezTo>
                        <a:pt x="3649218" y="1387712"/>
                        <a:pt x="4059763" y="1165533"/>
                        <a:pt x="4167272" y="1145573"/>
                      </a:cubicBezTo>
                      <a:cubicBezTo>
                        <a:pt x="4274781" y="1125614"/>
                        <a:pt x="4229617" y="1221773"/>
                        <a:pt x="4153417" y="1297973"/>
                      </a:cubicBezTo>
                      <a:cubicBezTo>
                        <a:pt x="4077217" y="1374173"/>
                        <a:pt x="3703145" y="1494246"/>
                        <a:pt x="3710072" y="1602773"/>
                      </a:cubicBezTo>
                      <a:cubicBezTo>
                        <a:pt x="3716999" y="1711300"/>
                        <a:pt x="4204217" y="1926046"/>
                        <a:pt x="4194981" y="1949137"/>
                      </a:cubicBezTo>
                      <a:cubicBezTo>
                        <a:pt x="4185745" y="1972228"/>
                        <a:pt x="3751636" y="1725155"/>
                        <a:pt x="3654654" y="1741319"/>
                      </a:cubicBezTo>
                      <a:cubicBezTo>
                        <a:pt x="3557672" y="1757483"/>
                        <a:pt x="3564599" y="1902956"/>
                        <a:pt x="3613090" y="2046119"/>
                      </a:cubicBezTo>
                      <a:cubicBezTo>
                        <a:pt x="3661581" y="2189283"/>
                        <a:pt x="3651933" y="2180981"/>
                        <a:pt x="3945599" y="2600300"/>
                      </a:cubicBezTo>
                      <a:cubicBezTo>
                        <a:pt x="3980235" y="2694973"/>
                        <a:pt x="3942489" y="2622948"/>
                        <a:pt x="3854848" y="2502674"/>
                      </a:cubicBezTo>
                      <a:cubicBezTo>
                        <a:pt x="3767207" y="2382400"/>
                        <a:pt x="3524095" y="2006371"/>
                        <a:pt x="3419755" y="1878656"/>
                      </a:cubicBezTo>
                      <a:cubicBezTo>
                        <a:pt x="3315415" y="1750942"/>
                        <a:pt x="3291257" y="1717713"/>
                        <a:pt x="3228807" y="1736387"/>
                      </a:cubicBezTo>
                      <a:cubicBezTo>
                        <a:pt x="3166357" y="1755061"/>
                        <a:pt x="3055599" y="1744336"/>
                        <a:pt x="3045054" y="1990700"/>
                      </a:cubicBezTo>
                      <a:cubicBezTo>
                        <a:pt x="3034509" y="2237064"/>
                        <a:pt x="3199354" y="3130061"/>
                        <a:pt x="3165538" y="3214571"/>
                      </a:cubicBezTo>
                      <a:cubicBezTo>
                        <a:pt x="3131722" y="3299081"/>
                        <a:pt x="2968455" y="2639396"/>
                        <a:pt x="2842156" y="2497763"/>
                      </a:cubicBezTo>
                      <a:cubicBezTo>
                        <a:pt x="2633114" y="2155663"/>
                        <a:pt x="2646342" y="2282175"/>
                        <a:pt x="2555735" y="2284360"/>
                      </a:cubicBezTo>
                      <a:cubicBezTo>
                        <a:pt x="2465128" y="2286545"/>
                        <a:pt x="2337032" y="2384325"/>
                        <a:pt x="2298512" y="2510873"/>
                      </a:cubicBezTo>
                      <a:cubicBezTo>
                        <a:pt x="2259992" y="2637421"/>
                        <a:pt x="2334709" y="2970936"/>
                        <a:pt x="2324617" y="3043646"/>
                      </a:cubicBezTo>
                      <a:cubicBezTo>
                        <a:pt x="2314525" y="3116356"/>
                        <a:pt x="2277215" y="3037185"/>
                        <a:pt x="2237961" y="2947131"/>
                      </a:cubicBezTo>
                      <a:cubicBezTo>
                        <a:pt x="2198707" y="2857077"/>
                        <a:pt x="2236284" y="2417961"/>
                        <a:pt x="2089090" y="2503319"/>
                      </a:cubicBezTo>
                      <a:cubicBezTo>
                        <a:pt x="1941896" y="2588677"/>
                        <a:pt x="1474872" y="3325355"/>
                        <a:pt x="1354799" y="3459282"/>
                      </a:cubicBezTo>
                      <a:cubicBezTo>
                        <a:pt x="1234726" y="3593209"/>
                        <a:pt x="1301690" y="3450045"/>
                        <a:pt x="1368654" y="3306882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89" name="Oval 188"/>
                <p:cNvSpPr/>
                <p:nvPr/>
              </p:nvSpPr>
              <p:spPr bwMode="auto">
                <a:xfrm rot="284845">
                  <a:off x="5782786" y="3062310"/>
                  <a:ext cx="470284" cy="52044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33" name="Freeform 132"/>
              <p:cNvSpPr/>
              <p:nvPr/>
            </p:nvSpPr>
            <p:spPr bwMode="auto">
              <a:xfrm>
                <a:off x="6806202" y="4031456"/>
                <a:ext cx="414338" cy="620713"/>
              </a:xfrm>
              <a:custGeom>
                <a:avLst/>
                <a:gdLst>
                  <a:gd name="connsiteX0" fmla="*/ 0 w 414068"/>
                  <a:gd name="connsiteY0" fmla="*/ 0 h 621102"/>
                  <a:gd name="connsiteX1" fmla="*/ 198407 w 414068"/>
                  <a:gd name="connsiteY1" fmla="*/ 491706 h 621102"/>
                  <a:gd name="connsiteX2" fmla="*/ 414068 w 414068"/>
                  <a:gd name="connsiteY2" fmla="*/ 621102 h 62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068" h="621102">
                    <a:moveTo>
                      <a:pt x="0" y="0"/>
                    </a:moveTo>
                    <a:cubicBezTo>
                      <a:pt x="64698" y="194094"/>
                      <a:pt x="129396" y="388189"/>
                      <a:pt x="198407" y="491706"/>
                    </a:cubicBezTo>
                    <a:cubicBezTo>
                      <a:pt x="267418" y="595223"/>
                      <a:pt x="340743" y="608162"/>
                      <a:pt x="414068" y="621102"/>
                    </a:cubicBezTo>
                  </a:path>
                </a:pathLst>
              </a:custGeom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8298452" y="5091906"/>
                <a:ext cx="120650" cy="180975"/>
              </a:xfrm>
              <a:custGeom>
                <a:avLst/>
                <a:gdLst>
                  <a:gd name="connsiteX0" fmla="*/ 120769 w 120769"/>
                  <a:gd name="connsiteY0" fmla="*/ 181155 h 181155"/>
                  <a:gd name="connsiteX1" fmla="*/ 0 w 120769"/>
                  <a:gd name="connsiteY1" fmla="*/ 0 h 18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769" h="181155">
                    <a:moveTo>
                      <a:pt x="120769" y="181155"/>
                    </a:moveTo>
                    <a:lnTo>
                      <a:pt x="0" y="0"/>
                    </a:lnTo>
                  </a:path>
                </a:pathLst>
              </a:custGeom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6329952" y="4790281"/>
                <a:ext cx="79375" cy="404813"/>
              </a:xfrm>
              <a:custGeom>
                <a:avLst/>
                <a:gdLst>
                  <a:gd name="connsiteX0" fmla="*/ 70449 w 79076"/>
                  <a:gd name="connsiteY0" fmla="*/ 405441 h 405441"/>
                  <a:gd name="connsiteX1" fmla="*/ 1438 w 79076"/>
                  <a:gd name="connsiteY1" fmla="*/ 198407 h 405441"/>
                  <a:gd name="connsiteX2" fmla="*/ 79076 w 79076"/>
                  <a:gd name="connsiteY2" fmla="*/ 0 h 40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76" h="405441">
                    <a:moveTo>
                      <a:pt x="70449" y="405441"/>
                    </a:moveTo>
                    <a:cubicBezTo>
                      <a:pt x="35224" y="335711"/>
                      <a:pt x="0" y="265981"/>
                      <a:pt x="1438" y="198407"/>
                    </a:cubicBezTo>
                    <a:cubicBezTo>
                      <a:pt x="2876" y="130834"/>
                      <a:pt x="40976" y="65417"/>
                      <a:pt x="79076" y="0"/>
                    </a:cubicBezTo>
                  </a:path>
                </a:pathLst>
              </a:custGeom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6" name="Flowchart: Manual Operation 709"/>
              <p:cNvSpPr/>
              <p:nvPr/>
            </p:nvSpPr>
            <p:spPr bwMode="auto">
              <a:xfrm rot="4355863">
                <a:off x="7543596" y="2673350"/>
                <a:ext cx="115888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7" name="Flowchart: Manual Operation 711"/>
              <p:cNvSpPr/>
              <p:nvPr/>
            </p:nvSpPr>
            <p:spPr bwMode="auto">
              <a:xfrm rot="17244137" flipH="1">
                <a:off x="7327696" y="3321050"/>
                <a:ext cx="115888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8" name="Flowchart: Manual Operation 712"/>
              <p:cNvSpPr/>
              <p:nvPr/>
            </p:nvSpPr>
            <p:spPr bwMode="auto">
              <a:xfrm rot="17244137" flipH="1">
                <a:off x="7327696" y="2960688"/>
                <a:ext cx="115887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7714252" y="3090069"/>
                <a:ext cx="679450" cy="436562"/>
              </a:xfrm>
              <a:custGeom>
                <a:avLst/>
                <a:gdLst>
                  <a:gd name="connsiteX0" fmla="*/ 667910 w 678858"/>
                  <a:gd name="connsiteY0" fmla="*/ 437321 h 437321"/>
                  <a:gd name="connsiteX1" fmla="*/ 659958 w 678858"/>
                  <a:gd name="connsiteY1" fmla="*/ 294198 h 437321"/>
                  <a:gd name="connsiteX2" fmla="*/ 492981 w 678858"/>
                  <a:gd name="connsiteY2" fmla="*/ 198782 h 437321"/>
                  <a:gd name="connsiteX3" fmla="*/ 0 w 678858"/>
                  <a:gd name="connsiteY3" fmla="*/ 0 h 43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858" h="437321">
                    <a:moveTo>
                      <a:pt x="667910" y="437321"/>
                    </a:moveTo>
                    <a:cubicBezTo>
                      <a:pt x="678511" y="385637"/>
                      <a:pt x="689113" y="333954"/>
                      <a:pt x="659958" y="294198"/>
                    </a:cubicBezTo>
                    <a:cubicBezTo>
                      <a:pt x="630803" y="254441"/>
                      <a:pt x="602974" y="247815"/>
                      <a:pt x="492981" y="198782"/>
                    </a:cubicBezTo>
                    <a:cubicBezTo>
                      <a:pt x="382988" y="149749"/>
                      <a:pt x="191494" y="74874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TextBox 304"/>
              <p:cNvSpPr txBox="1">
                <a:spLocks noChangeArrowheads="1"/>
              </p:cNvSpPr>
              <p:nvPr/>
            </p:nvSpPr>
            <p:spPr bwMode="auto">
              <a:xfrm>
                <a:off x="7449140" y="4015581"/>
                <a:ext cx="1195387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/>
                  <a:t> Cytokine Release</a:t>
                </a:r>
              </a:p>
            </p:txBody>
          </p:sp>
          <p:sp>
            <p:nvSpPr>
              <p:cNvPr id="168" name="TextBox 304"/>
              <p:cNvSpPr txBox="1">
                <a:spLocks noChangeArrowheads="1"/>
              </p:cNvSpPr>
              <p:nvPr/>
            </p:nvSpPr>
            <p:spPr bwMode="auto">
              <a:xfrm>
                <a:off x="6141040" y="2393311"/>
                <a:ext cx="109220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/>
                  <a:t>    </a:t>
                </a:r>
                <a:r>
                  <a:rPr lang="en-GB" sz="1100" b="1" dirty="0"/>
                  <a:t>Glaucoma, </a:t>
                </a:r>
                <a:r>
                  <a:rPr lang="en-GB" sz="1100" b="1" dirty="0" err="1"/>
                  <a:t>Alzherimer’s</a:t>
                </a:r>
                <a:r>
                  <a:rPr lang="en-GB" sz="1100" b="1" dirty="0"/>
                  <a:t>, </a:t>
                </a:r>
              </a:p>
              <a:p>
                <a:pPr algn="ctr" eaLnBrk="1" hangingPunct="1"/>
                <a:r>
                  <a:rPr lang="en-GB" sz="1100" b="1" dirty="0"/>
                  <a:t>ALS</a:t>
                </a:r>
                <a:endParaRPr lang="en-GB" sz="1100" b="1" dirty="0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6564834" y="2938053"/>
                <a:ext cx="361473" cy="250925"/>
              </a:xfrm>
              <a:custGeom>
                <a:avLst/>
                <a:gdLst>
                  <a:gd name="connsiteX0" fmla="*/ 10073 w 470931"/>
                  <a:gd name="connsiteY0" fmla="*/ 0 h 176749"/>
                  <a:gd name="connsiteX1" fmla="*/ 17388 w 470931"/>
                  <a:gd name="connsiteY1" fmla="*/ 146304 h 176749"/>
                  <a:gd name="connsiteX2" fmla="*/ 171007 w 470931"/>
                  <a:gd name="connsiteY2" fmla="*/ 175565 h 176749"/>
                  <a:gd name="connsiteX3" fmla="*/ 470931 w 470931"/>
                  <a:gd name="connsiteY3" fmla="*/ 168250 h 17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931" h="176749">
                    <a:moveTo>
                      <a:pt x="10073" y="0"/>
                    </a:moveTo>
                    <a:cubicBezTo>
                      <a:pt x="319" y="58521"/>
                      <a:pt x="-9434" y="117043"/>
                      <a:pt x="17388" y="146304"/>
                    </a:cubicBezTo>
                    <a:cubicBezTo>
                      <a:pt x="44210" y="175565"/>
                      <a:pt x="95417" y="171907"/>
                      <a:pt x="171007" y="175565"/>
                    </a:cubicBezTo>
                    <a:cubicBezTo>
                      <a:pt x="246598" y="179223"/>
                      <a:pt x="358764" y="173736"/>
                      <a:pt x="470931" y="168250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TextBox 304"/>
              <p:cNvSpPr txBox="1">
                <a:spLocks noChangeArrowheads="1"/>
              </p:cNvSpPr>
              <p:nvPr/>
            </p:nvSpPr>
            <p:spPr bwMode="auto">
              <a:xfrm>
                <a:off x="7636179" y="2206046"/>
                <a:ext cx="119538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/>
                  <a:t>  </a:t>
                </a:r>
                <a:r>
                  <a:rPr lang="en-GB" sz="1100" b="1" dirty="0"/>
                  <a:t>Stroke, Trauma</a:t>
                </a:r>
                <a:endParaRPr lang="en-GB" sz="1100" b="1" dirty="0"/>
              </a:p>
            </p:txBody>
          </p:sp>
          <p:sp>
            <p:nvSpPr>
              <p:cNvPr id="172" name="Flowchart: Manual Operation 349"/>
              <p:cNvSpPr/>
              <p:nvPr/>
            </p:nvSpPr>
            <p:spPr bwMode="auto">
              <a:xfrm rot="4355863">
                <a:off x="7544390" y="2977356"/>
                <a:ext cx="114300" cy="171450"/>
              </a:xfrm>
              <a:prstGeom prst="flowChartManualOperation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4" name="Flowchart: Manual Operation 351"/>
              <p:cNvSpPr/>
              <p:nvPr/>
            </p:nvSpPr>
            <p:spPr bwMode="auto">
              <a:xfrm rot="17244137" flipH="1">
                <a:off x="7345158" y="4562475"/>
                <a:ext cx="115888" cy="171450"/>
              </a:xfrm>
              <a:prstGeom prst="flowChartManualOperati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8344490" y="2661444"/>
                <a:ext cx="7937" cy="314325"/>
              </a:xfrm>
              <a:custGeom>
                <a:avLst/>
                <a:gdLst>
                  <a:gd name="connsiteX0" fmla="*/ 0 w 7315"/>
                  <a:gd name="connsiteY0" fmla="*/ 0 h 314553"/>
                  <a:gd name="connsiteX1" fmla="*/ 7315 w 7315"/>
                  <a:gd name="connsiteY1" fmla="*/ 314553 h 31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15" h="314553">
                    <a:moveTo>
                      <a:pt x="0" y="0"/>
                    </a:moveTo>
                    <a:lnTo>
                      <a:pt x="7315" y="314553"/>
                    </a:ln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7723777" y="3860006"/>
                <a:ext cx="533400" cy="155575"/>
              </a:xfrm>
              <a:custGeom>
                <a:avLst/>
                <a:gdLst>
                  <a:gd name="connsiteX0" fmla="*/ 534009 w 534009"/>
                  <a:gd name="connsiteY0" fmla="*/ 0 h 154920"/>
                  <a:gd name="connsiteX1" fmla="*/ 387705 w 534009"/>
                  <a:gd name="connsiteY1" fmla="*/ 146304 h 154920"/>
                  <a:gd name="connsiteX2" fmla="*/ 124358 w 534009"/>
                  <a:gd name="connsiteY2" fmla="*/ 131673 h 154920"/>
                  <a:gd name="connsiteX3" fmla="*/ 0 w 534009"/>
                  <a:gd name="connsiteY3" fmla="*/ 80467 h 15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009" h="154920">
                    <a:moveTo>
                      <a:pt x="534009" y="0"/>
                    </a:moveTo>
                    <a:cubicBezTo>
                      <a:pt x="494994" y="62179"/>
                      <a:pt x="455980" y="124359"/>
                      <a:pt x="387705" y="146304"/>
                    </a:cubicBezTo>
                    <a:cubicBezTo>
                      <a:pt x="319430" y="168249"/>
                      <a:pt x="188975" y="142646"/>
                      <a:pt x="124358" y="131673"/>
                    </a:cubicBezTo>
                    <a:cubicBezTo>
                      <a:pt x="59741" y="120700"/>
                      <a:pt x="29870" y="100583"/>
                      <a:pt x="0" y="80467"/>
                    </a:cubicBezTo>
                  </a:path>
                </a:pathLst>
              </a:custGeom>
              <a:noFill/>
              <a:ln w="19050" cmpd="sng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TextBox 304"/>
              <p:cNvSpPr txBox="1">
                <a:spLocks noChangeArrowheads="1"/>
              </p:cNvSpPr>
              <p:nvPr/>
            </p:nvSpPr>
            <p:spPr bwMode="auto">
              <a:xfrm>
                <a:off x="6182271" y="2135188"/>
                <a:ext cx="1455737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1100" b="1" dirty="0"/>
                  <a:t>Synaptic stripping</a:t>
                </a:r>
              </a:p>
            </p:txBody>
          </p:sp>
          <p:sp>
            <p:nvSpPr>
              <p:cNvPr id="181" name="TextBox 304"/>
              <p:cNvSpPr txBox="1">
                <a:spLocks noChangeArrowheads="1"/>
              </p:cNvSpPr>
              <p:nvPr/>
            </p:nvSpPr>
            <p:spPr bwMode="auto">
              <a:xfrm>
                <a:off x="7387227" y="5752306"/>
                <a:ext cx="1195388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GB" sz="1100" b="1"/>
                  <a:t>    Activated microglia</a:t>
                </a: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7233240" y="5466556"/>
                <a:ext cx="534987" cy="612775"/>
              </a:xfrm>
              <a:prstGeom prst="ellipse">
                <a:avLst/>
              </a:prstGeom>
              <a:solidFill>
                <a:srgbClr val="0070C0"/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7314202" y="5684044"/>
                <a:ext cx="287338" cy="2889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3" name="TextBox 304"/>
              <p:cNvSpPr txBox="1">
                <a:spLocks noChangeArrowheads="1"/>
              </p:cNvSpPr>
              <p:nvPr/>
            </p:nvSpPr>
            <p:spPr bwMode="auto">
              <a:xfrm>
                <a:off x="6218270" y="3161430"/>
                <a:ext cx="1150938" cy="60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/>
                  <a:t>Inflammatory signals</a:t>
                </a:r>
              </a:p>
              <a:p>
                <a:pPr algn="ctr" eaLnBrk="1" hangingPunct="1"/>
                <a:endParaRPr lang="en-GB" sz="1100" b="1" dirty="0"/>
              </a:p>
            </p:txBody>
          </p:sp>
          <p:sp>
            <p:nvSpPr>
              <p:cNvPr id="694" name="TextBox 304"/>
              <p:cNvSpPr txBox="1">
                <a:spLocks noChangeArrowheads="1"/>
              </p:cNvSpPr>
              <p:nvPr/>
            </p:nvSpPr>
            <p:spPr bwMode="auto">
              <a:xfrm>
                <a:off x="7745208" y="2873313"/>
                <a:ext cx="115093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sz="1100" b="1" dirty="0"/>
                  <a:t>Inflammatory signals</a:t>
                </a:r>
              </a:p>
              <a:p>
                <a:pPr algn="ctr" eaLnBrk="1" hangingPunct="1"/>
                <a:endParaRPr lang="en-GB" sz="1100" b="1" dirty="0"/>
              </a:p>
            </p:txBody>
          </p:sp>
        </p:grpSp>
        <p:sp>
          <p:nvSpPr>
            <p:cNvPr id="177" name="TextBox 304"/>
            <p:cNvSpPr txBox="1">
              <a:spLocks noChangeArrowheads="1"/>
            </p:cNvSpPr>
            <p:nvPr/>
          </p:nvSpPr>
          <p:spPr bwMode="auto">
            <a:xfrm>
              <a:off x="5990227" y="4085431"/>
              <a:ext cx="11953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GB" sz="1000" b="1"/>
                <a:t>    </a:t>
              </a:r>
              <a:r>
                <a:rPr lang="en-GB" sz="1600" b="1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rden Fig 2-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" t="2497" r="3147" b="30217"/>
          <a:stretch>
            <a:fillRect/>
          </a:stretch>
        </p:blipFill>
        <p:spPr>
          <a:xfrm>
            <a:off x="2348777" y="1521330"/>
            <a:ext cx="6925441" cy="41655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Oval 5"/>
          <p:cNvSpPr/>
          <p:nvPr/>
        </p:nvSpPr>
        <p:spPr>
          <a:xfrm>
            <a:off x="6552857" y="4211807"/>
            <a:ext cx="1272848" cy="6125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1444" y="4024434"/>
            <a:ext cx="658071" cy="1195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78506" y="4502237"/>
            <a:ext cx="294401" cy="159267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8739" y="6601004"/>
            <a:ext cx="245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Garden and La </a:t>
            </a:r>
            <a:r>
              <a:rPr lang="en-US" sz="1200" i="1" dirty="0" err="1">
                <a:solidFill>
                  <a:srgbClr val="000000"/>
                </a:solidFill>
              </a:rPr>
              <a:t>Spada</a:t>
            </a:r>
            <a:r>
              <a:rPr lang="en-US" sz="1200" i="1" dirty="0">
                <a:solidFill>
                  <a:srgbClr val="000000"/>
                </a:solidFill>
              </a:rPr>
              <a:t>, 2012, Neuron 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778" y="2120156"/>
            <a:ext cx="2360037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91440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TLR </a:t>
            </a:r>
            <a:r>
              <a:rPr lang="en-US" sz="2000" dirty="0" err="1">
                <a:latin typeface="Arial"/>
                <a:cs typeface="Arial"/>
              </a:rPr>
              <a:t>ligands</a:t>
            </a:r>
            <a:endParaRPr lang="en-US" sz="2000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ROS</a:t>
            </a:r>
          </a:p>
          <a:p>
            <a:pPr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Proinflammatory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   signals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0585" y="2120155"/>
            <a:ext cx="2167231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Anti-inflammatory       cytokines</a:t>
            </a:r>
          </a:p>
          <a:p>
            <a:pPr marL="109538" indent="-109538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Internalization of cellular debris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5315" y="5604568"/>
            <a:ext cx="3263839" cy="1026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7150" indent="-571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Neuroprotective</a:t>
            </a:r>
            <a:r>
              <a:rPr lang="en-US" sz="2000" dirty="0">
                <a:latin typeface="Arial"/>
                <a:cs typeface="Arial"/>
              </a:rPr>
              <a:t> Factors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Anti-inflammatory signals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Pro-</a:t>
            </a:r>
            <a:r>
              <a:rPr lang="en-US" sz="2000" dirty="0" err="1">
                <a:latin typeface="Arial"/>
                <a:cs typeface="Arial"/>
              </a:rPr>
              <a:t>angiogenic</a:t>
            </a:r>
            <a:r>
              <a:rPr lang="en-US" sz="2000" dirty="0">
                <a:latin typeface="Arial"/>
                <a:cs typeface="Arial"/>
              </a:rPr>
              <a:t> factor</a:t>
            </a:r>
          </a:p>
          <a:p>
            <a:pPr marL="57150" indent="-571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758" y="5476879"/>
            <a:ext cx="3177111" cy="969496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ROS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Proinflammatory</a:t>
            </a:r>
            <a:r>
              <a:rPr lang="en-US" sz="2000" dirty="0">
                <a:latin typeface="Arial"/>
                <a:cs typeface="Arial"/>
              </a:rPr>
              <a:t> signals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Excitatory Amino Acids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970" y="1521328"/>
            <a:ext cx="203177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Homeostatic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7310" y="3750141"/>
            <a:ext cx="179650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rial"/>
                <a:cs typeface="Arial"/>
              </a:rPr>
              <a:t>Neurotoxic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8505" y="3901034"/>
            <a:ext cx="229931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Repair   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616" y="5476879"/>
            <a:ext cx="196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Responding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6858" y="3578644"/>
            <a:ext cx="159845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ATP</a:t>
            </a:r>
          </a:p>
          <a:p>
            <a:r>
              <a:rPr lang="en-US" sz="1400" dirty="0" err="1">
                <a:latin typeface="Arial"/>
                <a:cs typeface="Arial"/>
              </a:rPr>
              <a:t>Chemokines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1224" y="4824332"/>
            <a:ext cx="62304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01442" y="3250092"/>
            <a:ext cx="1032670" cy="45988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3"/>
          </p:cNvCxnSpPr>
          <p:nvPr/>
        </p:nvCxnSpPr>
        <p:spPr>
          <a:xfrm>
            <a:off x="6552858" y="3263420"/>
            <a:ext cx="1032457" cy="5768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10971" y="5797685"/>
            <a:ext cx="246682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Migration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ECM modification</a:t>
            </a:r>
          </a:p>
          <a:p>
            <a:pPr marL="57150" indent="-571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Internalization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524001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0AD00"/>
                </a:solidFill>
              </a:rPr>
              <a:t>The Variety of Microglia Behaviors</a:t>
            </a:r>
            <a:endParaRPr lang="en-US" sz="4800" dirty="0">
              <a:solidFill>
                <a:srgbClr val="F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434" y="28448"/>
            <a:ext cx="8983133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A Microglia, A Microglia?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73200"/>
            <a:ext cx="9065683" cy="538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Where do microglia come from?</a:t>
            </a:r>
          </a:p>
          <a:p>
            <a:pPr lvl="1"/>
            <a:r>
              <a:rPr lang="en-US" dirty="0" smtClean="0"/>
              <a:t>1980’s-1990’s – Microglia come from bone marrow.</a:t>
            </a:r>
          </a:p>
          <a:p>
            <a:pPr lvl="2"/>
            <a:r>
              <a:rPr lang="en-US" dirty="0" smtClean="0"/>
              <a:t>Microglia express common markers with cells of myeloid lineage.</a:t>
            </a:r>
          </a:p>
          <a:p>
            <a:pPr lvl="2"/>
            <a:r>
              <a:rPr lang="en-US" dirty="0" smtClean="0"/>
              <a:t>After bone marrow transplant, cells from graft enter the brain and look like microglia.</a:t>
            </a:r>
          </a:p>
          <a:p>
            <a:pPr lvl="1"/>
            <a:r>
              <a:rPr lang="en-US" dirty="0"/>
              <a:t>2000’s – Microglia are unique to the CNS</a:t>
            </a:r>
          </a:p>
          <a:p>
            <a:pPr lvl="2"/>
            <a:r>
              <a:rPr lang="en-US" dirty="0" smtClean="0"/>
              <a:t>Experiments </a:t>
            </a:r>
            <a:r>
              <a:rPr lang="en-US" dirty="0"/>
              <a:t>show </a:t>
            </a:r>
            <a:r>
              <a:rPr lang="en-US" dirty="0" smtClean="0"/>
              <a:t>little </a:t>
            </a:r>
            <a:r>
              <a:rPr lang="en-US" dirty="0"/>
              <a:t>transit of myeloid cells into </a:t>
            </a:r>
            <a:r>
              <a:rPr lang="en-US" dirty="0" smtClean="0"/>
              <a:t>uninjured </a:t>
            </a:r>
            <a:r>
              <a:rPr lang="en-US" dirty="0"/>
              <a:t>brain.</a:t>
            </a:r>
          </a:p>
          <a:p>
            <a:pPr lvl="2"/>
            <a:r>
              <a:rPr lang="en-US" dirty="0" smtClean="0"/>
              <a:t>Microglia gene </a:t>
            </a:r>
            <a:r>
              <a:rPr lang="en-US" dirty="0"/>
              <a:t>expression </a:t>
            </a:r>
            <a:r>
              <a:rPr lang="en-US" dirty="0" smtClean="0"/>
              <a:t>patterns are distinct from those of </a:t>
            </a:r>
            <a:r>
              <a:rPr lang="en-US" dirty="0"/>
              <a:t>other myeloid cells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2010’s – Microglia are born in the yolk sac.</a:t>
            </a:r>
          </a:p>
          <a:p>
            <a:pPr lvl="2"/>
            <a:r>
              <a:rPr lang="en-US" dirty="0"/>
              <a:t>Microglia migrate into the CNS before there is a vascular system to carry them there.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797" y="70781"/>
            <a:ext cx="9093201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 Microglia Last a Lifetime?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7" y="1522985"/>
            <a:ext cx="6978274" cy="505390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60731" y="6627687"/>
            <a:ext cx="3107267" cy="22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Elmore et </a:t>
            </a: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al.</a:t>
            </a: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Neuron, 2014;82:380-397</a:t>
            </a:r>
            <a:endParaRPr lang="en-GB" sz="1200" b="1" i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15748"/>
            <a:ext cx="90551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Origin Of New Microglia?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701" y="1470921"/>
            <a:ext cx="8614833" cy="10860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Adult microglia progenitors - A completely new class of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4"/>
          <a:stretch/>
        </p:blipFill>
        <p:spPr>
          <a:xfrm>
            <a:off x="1612901" y="2633135"/>
            <a:ext cx="8974449" cy="363219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36931" y="6665787"/>
            <a:ext cx="3107267" cy="22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Elmore et </a:t>
            </a: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al.</a:t>
            </a:r>
            <a:r>
              <a:rPr lang="en-GB" sz="12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Neuron, 2014;82:380-397</a:t>
            </a:r>
            <a:endParaRPr lang="en-GB" sz="1200" b="1" i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What Does The Existence Of Microglia Progenitors Imply?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988" y="1700277"/>
            <a:ext cx="8686800" cy="49926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What is the purpose of the progenitor population?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stimulates division and differentiation into mature microglia?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Is there replicative senescence of progenitors?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Does experience (exposure to prior inflammatory signals) leave lasting epigenetic impact on subsequent generations of microglia?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1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11819</TotalTime>
  <Words>668</Words>
  <Application>Microsoft Office PowerPoint</Application>
  <PresentationFormat>Widescreen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Corbel</vt:lpstr>
      <vt:lpstr>msgothic</vt:lpstr>
      <vt:lpstr>Wingdings</vt:lpstr>
      <vt:lpstr>Wingdings 2</vt:lpstr>
      <vt:lpstr>Wingdings 3</vt:lpstr>
      <vt:lpstr>Module</vt:lpstr>
      <vt:lpstr>Neuroinflammation as a Potential Biomarker and Therapeutic Target in CNS Disease and Injury </vt:lpstr>
      <vt:lpstr>What about the environment?</vt:lpstr>
      <vt:lpstr>Cells Mediating The CNS Response To Injury</vt:lpstr>
      <vt:lpstr>Microglia: Innate Immune Effector Cells Throughout The Lifespan</vt:lpstr>
      <vt:lpstr>The Variety of Microglia Behaviors</vt:lpstr>
      <vt:lpstr>What Makes A Microglia, A Microglia?</vt:lpstr>
      <vt:lpstr>Do Microglia Last a Lifetime?</vt:lpstr>
      <vt:lpstr>What Is The Origin Of New Microglia?</vt:lpstr>
      <vt:lpstr>So What Does The Existence Of Microglia Progenitors Imply?</vt:lpstr>
      <vt:lpstr>Does Epigentics Influence Microglia Behavior? </vt:lpstr>
      <vt:lpstr>Is Neuroinflammation a Therapeutic Target?</vt:lpstr>
      <vt:lpstr>In Personalized Medicine, How Will We Know If Targeted Therapy Is Working?</vt:lpstr>
      <vt:lpstr>TSPO-PET: A Method to Follow The Inflammatory Response, In Vivo, Over Time</vt:lpstr>
      <vt:lpstr>TSPO mRNA is Increased in Microglia Following Brief Ischemia/Reperfusion</vt:lpstr>
      <vt:lpstr>TSPO-PET Imaging Of Neuroinflammation After TBI</vt:lpstr>
      <vt:lpstr>TSPO PET – A Sensitive Marker Of Mild Inflammation</vt:lpstr>
      <vt:lpstr>Challenges For The Future</vt:lpstr>
    </vt:vector>
  </TitlesOfParts>
  <Company>U of W Neurology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Neuroinflammation</dc:title>
  <dc:creator>Gwenn Garden</dc:creator>
  <cp:lastModifiedBy>Feats Inc</cp:lastModifiedBy>
  <cp:revision>87</cp:revision>
  <dcterms:created xsi:type="dcterms:W3CDTF">2014-07-09T22:31:53Z</dcterms:created>
  <dcterms:modified xsi:type="dcterms:W3CDTF">2015-05-28T12:38:36Z</dcterms:modified>
</cp:coreProperties>
</file>